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7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5" r:id="rId21"/>
    <p:sldId id="280" r:id="rId22"/>
    <p:sldId id="281" r:id="rId23"/>
    <p:sldId id="282" r:id="rId24"/>
    <p:sldId id="283" r:id="rId25"/>
    <p:sldId id="284" r:id="rId26"/>
    <p:sldId id="301" r:id="rId27"/>
    <p:sldId id="279" r:id="rId28"/>
    <p:sldId id="277" r:id="rId29"/>
    <p:sldId id="298" r:id="rId30"/>
    <p:sldId id="278" r:id="rId31"/>
    <p:sldId id="285" r:id="rId32"/>
    <p:sldId id="287" r:id="rId33"/>
    <p:sldId id="288" r:id="rId34"/>
    <p:sldId id="289" r:id="rId35"/>
    <p:sldId id="286" r:id="rId36"/>
    <p:sldId id="299" r:id="rId37"/>
    <p:sldId id="290" r:id="rId38"/>
    <p:sldId id="300" r:id="rId39"/>
    <p:sldId id="297" r:id="rId40"/>
    <p:sldId id="291" r:id="rId41"/>
    <p:sldId id="292" r:id="rId42"/>
    <p:sldId id="293" r:id="rId43"/>
    <p:sldId id="295" r:id="rId44"/>
    <p:sldId id="294" r:id="rId45"/>
    <p:sldId id="29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4D0DDC-FE49-4F21-9CD4-2C3A339A7299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209A3B-6E92-4E26-AF07-6741F60926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chtoby-pomnili.com/page.php?id=53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chtoby-pomnili.com/page.php?id=53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htoby-pomnili.com/page.php?id=536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chtoby-pomnili.com/page.php?id=536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chtoby-pomnili.com/page.php?id=5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chtoby-pomnili.com/page.php?id=5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chtoby-pomnili.com/page.php?id=5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1921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- 1997</a:t>
            </a:r>
          </a:p>
          <a:p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Юрий Владимирович Никулин</a:t>
            </a:r>
            <a:endParaRPr lang="ru-RU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61" y="5286388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1939 году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Никулин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окончил десять классов, и был призван в армию, в войска зенитной артиллерии. </a:t>
            </a:r>
          </a:p>
        </p:txBody>
      </p:sp>
      <p:pic>
        <p:nvPicPr>
          <p:cNvPr id="3" name="Рисунок 2" descr="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3742944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Никулин рисунки 5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64088" y="500042"/>
            <a:ext cx="294513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785794"/>
            <a:ext cx="4143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своей воинской службе он вспоминал: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мне поначалу некоторые относились с иронией. Больше всего доставалось во время строевой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подготовки.</a:t>
            </a:r>
          </a:p>
          <a:p>
            <a:pPr indent="360000" algn="just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маршировал отдельно, все со смеху покатывались. На моей нескладной фигуре шинель висела нелепо, сапоги смешно болтались на тонких ногах…»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2" descr="N-02.jpg"/>
          <p:cNvPicPr>
            <a:picLocks noChangeAspect="1"/>
          </p:cNvPicPr>
          <p:nvPr/>
        </p:nvPicPr>
        <p:blipFill>
          <a:blip r:embed="rId2"/>
          <a:srcRect l="1756" t="2597" r="1673"/>
          <a:stretch>
            <a:fillRect/>
          </a:stretch>
        </p:blipFill>
        <p:spPr>
          <a:xfrm>
            <a:off x="357158" y="785794"/>
            <a:ext cx="392909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86322"/>
            <a:ext cx="85358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армии Юрий Владимирович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 активное участие в художественной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самодеятельности. Его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однополчане были в восторге от комического таланта Никулина.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N-03.jpg"/>
          <p:cNvPicPr>
            <a:picLocks noChangeAspect="1"/>
          </p:cNvPicPr>
          <p:nvPr/>
        </p:nvPicPr>
        <p:blipFill>
          <a:blip r:embed="rId2"/>
          <a:srcRect l="10294" t="11765" r="21903" b="11765"/>
          <a:stretch>
            <a:fillRect/>
          </a:stretch>
        </p:blipFill>
        <p:spPr>
          <a:xfrm>
            <a:off x="5000628" y="428604"/>
            <a:ext cx="3603497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Никулин рисунок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00042"/>
            <a:ext cx="2500330" cy="424849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69160"/>
            <a:ext cx="86352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года началась война, и уже с первых дней войны батарея Никулина вела огонь по фашистским самолетам, которые прорывались к Ленинграду. </a:t>
            </a:r>
          </a:p>
        </p:txBody>
      </p:sp>
      <p:pic>
        <p:nvPicPr>
          <p:cNvPr id="4" name="Рисунок 3" descr="N-06.jpg"/>
          <p:cNvPicPr>
            <a:picLocks noChangeAspect="1"/>
          </p:cNvPicPr>
          <p:nvPr/>
        </p:nvPicPr>
        <p:blipFill rotWithShape="1">
          <a:blip r:embed="rId2"/>
          <a:srcRect b="3653"/>
          <a:stretch/>
        </p:blipFill>
        <p:spPr>
          <a:xfrm>
            <a:off x="1331640" y="188640"/>
            <a:ext cx="5955019" cy="46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214950"/>
            <a:ext cx="8215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зенитной батареи Никулин воевал до весны 1943 года, и дослужился до звания старшего сержанта.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N-05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14348" y="428604"/>
            <a:ext cx="7704379" cy="478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04.jpg"/>
          <p:cNvPicPr>
            <a:picLocks noChangeAspect="1"/>
          </p:cNvPicPr>
          <p:nvPr/>
        </p:nvPicPr>
        <p:blipFill>
          <a:blip r:embed="rId2"/>
          <a:srcRect l="19118" t="28497" r="17647" b="16529"/>
          <a:stretch>
            <a:fillRect/>
          </a:stretch>
        </p:blipFill>
        <p:spPr>
          <a:xfrm>
            <a:off x="857224" y="2285992"/>
            <a:ext cx="4143404" cy="418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Никулин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встретил в Прибалтике, однако домой попал не скоро.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Демобилизацию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проводили в несколько этапов, и до него очередь дошла только через год после окончания войны.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уволился из армии 18 мая 1946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был уверен, что поступит в какой-либо из театральных институтов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2200" dirty="0"/>
          </a:p>
        </p:txBody>
      </p:sp>
      <p:pic>
        <p:nvPicPr>
          <p:cNvPr id="4" name="Рисунок 3" descr="Никулин рисунок 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572132" y="2428868"/>
            <a:ext cx="2213673" cy="3861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39" y="5301208"/>
            <a:ext cx="8215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 от театральных институтов,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его не приняли, в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цирковую студию Никулин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1946 году поступил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особенных проблем. </a:t>
            </a:r>
          </a:p>
        </p:txBody>
      </p:sp>
      <p:pic>
        <p:nvPicPr>
          <p:cNvPr id="3" name="Рисунок 2" descr="N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7166"/>
            <a:ext cx="6858048" cy="4800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00042"/>
            <a:ext cx="3657600" cy="2322576"/>
          </a:xfrm>
          <a:prstGeom prst="rect">
            <a:avLst/>
          </a:prstGeom>
        </p:spPr>
      </p:pic>
      <p:pic>
        <p:nvPicPr>
          <p:cNvPr id="3" name="Рисунок 2" descr="N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3"/>
            <a:ext cx="3857652" cy="5919671"/>
          </a:xfrm>
          <a:prstGeom prst="rect">
            <a:avLst/>
          </a:prstGeom>
        </p:spPr>
      </p:pic>
      <p:pic>
        <p:nvPicPr>
          <p:cNvPr id="5" name="Рисунок 4" descr="Никулин рисунки 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30" y="3000372"/>
            <a:ext cx="1951686" cy="328614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42926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самостоятельное выступление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Юрия Никулина 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манеже цирка состоялось 25 октября 1948 года.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8775"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цирковой триумф – «Сценка на лошади».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N-07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85786" y="357166"/>
            <a:ext cx="3381280" cy="505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-06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752" y="390976"/>
            <a:ext cx="3286148" cy="501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636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1949 году Юрий Никулин познакомился с Татьяной Покровской, которая вскоре стала его женой.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chtoby-pomnili.com/preview.php?width=max&amp;dir=536&amp;id=169238341.jpg">
            <a:hlinkClick r:id="rId2"/>
          </p:cNvPr>
          <p:cNvPicPr/>
          <p:nvPr/>
        </p:nvPicPr>
        <p:blipFill>
          <a:blip r:embed="rId3"/>
          <a:srcRect l="4613" t="5150" r="4660" b="5591"/>
          <a:stretch>
            <a:fillRect/>
          </a:stretch>
        </p:blipFill>
        <p:spPr bwMode="auto">
          <a:xfrm>
            <a:off x="2000232" y="428604"/>
            <a:ext cx="521497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н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2317"/>
            <a:ext cx="3571900" cy="542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500042"/>
            <a:ext cx="40719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артист СССР (1973)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Государственной премии РСФСР имени братьев Васильевых (1970, за ряд комедийных ролей в кино)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Социалистического Труда (1990)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 Ордена «За заслуги перед Отечеством» III степени (1996)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Никулин – артист цирка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N-35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51910" y="1493462"/>
            <a:ext cx="3534866" cy="48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-02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00100" y="1428736"/>
            <a:ext cx="3429024" cy="494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-05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14810" y="500042"/>
            <a:ext cx="4636601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-37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58" y="571479"/>
            <a:ext cx="3643338" cy="546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-03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429124" y="3571876"/>
            <a:ext cx="4214842" cy="293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38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929190" y="928670"/>
            <a:ext cx="3656463" cy="480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-21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472" y="3714752"/>
            <a:ext cx="4214842" cy="278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-23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14348" y="357166"/>
            <a:ext cx="3657600" cy="326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40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8596" y="571480"/>
            <a:ext cx="4071966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-39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14876" y="571480"/>
            <a:ext cx="4071966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29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58" y="428604"/>
            <a:ext cx="4000528" cy="581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Никулин рисунки 3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43438" y="642918"/>
            <a:ext cx="407705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43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00562" y="428603"/>
            <a:ext cx="4375578" cy="583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Никулин рисунки 1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00100" y="785793"/>
            <a:ext cx="2714644" cy="484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500570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музыкальной комедии «Девушка с гитарой»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65315515_Devushka_s_gitar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69105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928934"/>
            <a:ext cx="4610090" cy="345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500042"/>
            <a:ext cx="3143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1958 году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Никулин впервые снялся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729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-31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71604" y="1500174"/>
            <a:ext cx="5786478" cy="493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Никулин – артист кино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юн 9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58" y="428604"/>
            <a:ext cx="415819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_100.bmp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143372" y="2428868"/>
            <a:ext cx="45624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toby-pomnili.com/preview.php?width=max&amp;dir=536&amp;id=16923835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04"/>
            <a:ext cx="4862850" cy="572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072074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Никулин родился 18 декабря 1921 года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Демидове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(Поречье) Смоленской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губернии.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 descr="юн 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35704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0002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419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chtoby-pomnili.com/preview.php?width=max&amp;dir=536&amp;id=169238312.jpg">
            <a:hlinkClick r:id="rId3"/>
          </p:cNvPr>
          <p:cNvPicPr/>
          <p:nvPr/>
        </p:nvPicPr>
        <p:blipFill>
          <a:blip r:embed="rId4"/>
          <a:srcRect l="3930" t="7409" r="4361" b="8616"/>
          <a:stretch>
            <a:fillRect/>
          </a:stretch>
        </p:blipFill>
        <p:spPr bwMode="auto">
          <a:xfrm>
            <a:off x="3714744" y="4000504"/>
            <a:ext cx="500066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юн 8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5720" y="428604"/>
            <a:ext cx="4530010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юн 23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143504" y="642918"/>
            <a:ext cx="3651911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toby-pomnili.com/preview.php?width=max&amp;dir=536&amp;id=169238365.jpg">
            <a:hlinkClick r:id="rId2"/>
          </p:cNvPr>
          <p:cNvPicPr/>
          <p:nvPr/>
        </p:nvPicPr>
        <p:blipFill>
          <a:blip r:embed="rId3"/>
          <a:srcRect l="4433" t="5649" r="3959" b="5857"/>
          <a:stretch>
            <a:fillRect/>
          </a:stretch>
        </p:blipFill>
        <p:spPr bwMode="auto">
          <a:xfrm>
            <a:off x="785786" y="857232"/>
            <a:ext cx="700092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htoby-pomnili.com/preview.php?width=max&amp;dir=536&amp;id=yvn006.jpg">
            <a:hlinkClick r:id="rId2"/>
          </p:cNvPr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103" t="4926" r="4266" b="4772"/>
          <a:stretch>
            <a:fillRect/>
          </a:stretch>
        </p:blipFill>
        <p:spPr bwMode="auto">
          <a:xfrm>
            <a:off x="428596" y="428604"/>
            <a:ext cx="507209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-32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4814" r="4466"/>
          <a:stretch>
            <a:fillRect/>
          </a:stretch>
        </p:blipFill>
        <p:spPr>
          <a:xfrm>
            <a:off x="4572000" y="2714620"/>
            <a:ext cx="4071966" cy="367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toby-pomnili.com/preview.php?width=max&amp;dir=536&amp;id=169238364.jpg">
            <a:hlinkClick r:id="rId2"/>
          </p:cNvPr>
          <p:cNvPicPr/>
          <p:nvPr/>
        </p:nvPicPr>
        <p:blipFill>
          <a:blip r:embed="rId3"/>
          <a:srcRect l="4266" t="5541" r="4733" b="5803"/>
          <a:stretch>
            <a:fillRect/>
          </a:stretch>
        </p:blipFill>
        <p:spPr bwMode="auto">
          <a:xfrm>
            <a:off x="428596" y="428604"/>
            <a:ext cx="492922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chtoby-pomnili.com/preview.php?width=max&amp;dir=536&amp;id=169238308.jpg">
            <a:hlinkClick r:id="rId2"/>
          </p:cNvPr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266" t="8789" r="3311" b="9179"/>
          <a:stretch>
            <a:fillRect/>
          </a:stretch>
        </p:blipFill>
        <p:spPr bwMode="auto">
          <a:xfrm>
            <a:off x="3500430" y="4071942"/>
            <a:ext cx="507209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3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flipH="1">
            <a:off x="1071538" y="1714488"/>
            <a:ext cx="7162749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и сын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htoby-pomnili.com/preview.php?width=max&amp;dir=536&amp;id=yvn052.jpg">
            <a:hlinkClick r:id="rId2"/>
          </p:cNvPr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239" t="5793" r="3906" b="5380"/>
          <a:stretch>
            <a:fillRect/>
          </a:stretch>
        </p:blipFill>
        <p:spPr bwMode="auto">
          <a:xfrm>
            <a:off x="4214810" y="1857364"/>
            <a:ext cx="464347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chtoby-pomnili.com/preview.php?width=max&amp;dir=536&amp;id=yvn008.jpg">
            <a:hlinkClick r:id="rId2"/>
          </p:cNvPr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893" t="4655" r="5709" b="3792"/>
          <a:stretch>
            <a:fillRect/>
          </a:stretch>
        </p:blipFill>
        <p:spPr bwMode="auto">
          <a:xfrm>
            <a:off x="428596" y="357166"/>
            <a:ext cx="428628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демидов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7215238" cy="541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001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памяти народной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демидов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7782227" cy="556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демидов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01056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643446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Юрия Никулина, Владимир Андреевич, демобилизовавшись из Красной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Армии, устроился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драматический театр 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Демидове.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же работала актрисой и будущая мама Юрия. В Демидове Владимир Никулин организовал передвижной театр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Теревьюм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театр революционного юмора, где сам ставил спектакли и много играл. </a:t>
            </a:r>
          </a:p>
        </p:txBody>
      </p:sp>
      <p:pic>
        <p:nvPicPr>
          <p:cNvPr id="4" name="Рисунок 3" descr="Поречье 2.jpg"/>
          <p:cNvPicPr>
            <a:picLocks noChangeAspect="1"/>
          </p:cNvPicPr>
          <p:nvPr/>
        </p:nvPicPr>
        <p:blipFill>
          <a:blip r:embed="rId2"/>
          <a:srcRect b="13418"/>
          <a:stretch>
            <a:fillRect/>
          </a:stretch>
        </p:blipFill>
        <p:spPr>
          <a:xfrm>
            <a:off x="571472" y="357166"/>
            <a:ext cx="794335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 в Хабаровске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905773" cy="592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7767763" cy="542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7762908" cy="582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5792270" cy="3857652"/>
          </a:xfrm>
          <a:prstGeom prst="rect">
            <a:avLst/>
          </a:prstGeom>
        </p:spPr>
      </p:pic>
      <p:pic>
        <p:nvPicPr>
          <p:cNvPr id="3" name="Рисунок 2" descr="юн 28 цветной бульв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51" y="2214554"/>
            <a:ext cx="5502419" cy="4126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тюмень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3852865" cy="577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65973_e0cc6ec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4339841" cy="578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 Новодевичь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7118202" cy="547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429024" cy="565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00041"/>
            <a:ext cx="4098808" cy="561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478634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1925 году семья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переехала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Москву, где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Юрия Никулина продолжил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заниматься любимым делом - писал интермедии, конферансы и репризы для эстрады, цирка. Позднее он устроился работать в газеты «Известия» и «Гудок».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занимаясь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домашним хозяйством и воспитанием сына. Два раза в неделю Никулины посещали театр,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обсуждали пьесу и игру актеров. Таким образом, Юрий Никулин уже с детских лет оказался в центре театральной жизни столицы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N-05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15008" y="357166"/>
            <a:ext cx="2860300" cy="615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714884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Учился Никулин в очень престижной школе, но без особых успехов. Поэтому, когда после окончания седьмого класса стали отбирать лучших учеников в восьмой, то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решили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оставлять.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8775"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Доучивался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в обычной школе-новостройке, чему был очень рад: «В ней учились ребята из нашего двора. Теперь я, как и все, мог перелезать через забор, сокращая путь от дома к школе». </a:t>
            </a:r>
          </a:p>
        </p:txBody>
      </p:sp>
      <p:pic>
        <p:nvPicPr>
          <p:cNvPr id="4" name="Рисунок 3" descr="N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33" y="357165"/>
            <a:ext cx="5500726" cy="421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714884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школе, в которой учился Юрий Никулин, его отец вел драматический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кружок.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руководством Владимира Андреевича ученики ставили отрывки из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пьес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начиная от детских и заканчивая классикой. Так в «Детстве» Максима Горького Юрий играл самого Пешкова.</a:t>
            </a:r>
          </a:p>
        </p:txBody>
      </p:sp>
      <p:pic>
        <p:nvPicPr>
          <p:cNvPr id="6" name="Рисунок 5" descr="N-07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429256" y="428604"/>
            <a:ext cx="3090170" cy="4157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N-08.jpg"/>
          <p:cNvPicPr>
            <a:picLocks noChangeAspect="1"/>
          </p:cNvPicPr>
          <p:nvPr/>
        </p:nvPicPr>
        <p:blipFill>
          <a:blip r:embed="rId3"/>
          <a:srcRect l="2538" t="3509" r="22591" b="3509"/>
          <a:stretch>
            <a:fillRect/>
          </a:stretch>
        </p:blipFill>
        <p:spPr>
          <a:xfrm>
            <a:off x="571472" y="428604"/>
            <a:ext cx="4643470" cy="4171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000528" cy="6092175"/>
          </a:xfrm>
          <a:prstGeom prst="rect">
            <a:avLst/>
          </a:prstGeom>
        </p:spPr>
      </p:pic>
      <p:pic>
        <p:nvPicPr>
          <p:cNvPr id="3" name="Рисунок 2" descr="N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3657600" cy="2712720"/>
          </a:xfrm>
          <a:prstGeom prst="rect">
            <a:avLst/>
          </a:prstGeom>
        </p:spPr>
      </p:pic>
      <p:pic>
        <p:nvPicPr>
          <p:cNvPr id="4" name="Рисунок 3" descr="N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876"/>
            <a:ext cx="3966737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402</TotalTime>
  <Words>553</Words>
  <Application>Microsoft Office PowerPoint</Application>
  <PresentationFormat>Экран (4:3)</PresentationFormat>
  <Paragraphs>35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Бумажная</vt:lpstr>
      <vt:lpstr>Юрий Владимирович Никулин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Никулин – артист цирка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Никулин – артист кино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Отец и сын</vt:lpstr>
      <vt:lpstr>Презентация PowerPoint</vt:lpstr>
      <vt:lpstr>В  памяти народной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ОДБ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Владимирович Никулин</dc:title>
  <dc:creator>ВО</dc:creator>
  <cp:lastModifiedBy>Н.А.</cp:lastModifiedBy>
  <cp:revision>40</cp:revision>
  <dcterms:created xsi:type="dcterms:W3CDTF">2011-12-02T08:12:13Z</dcterms:created>
  <dcterms:modified xsi:type="dcterms:W3CDTF">2016-12-12T13:44:01Z</dcterms:modified>
</cp:coreProperties>
</file>