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6" r:id="rId3"/>
    <p:sldId id="257" r:id="rId4"/>
    <p:sldId id="259" r:id="rId5"/>
    <p:sldId id="260" r:id="rId6"/>
    <p:sldId id="261" r:id="rId7"/>
    <p:sldId id="267" r:id="rId8"/>
    <p:sldId id="268" r:id="rId9"/>
    <p:sldId id="277" r:id="rId10"/>
    <p:sldId id="278" r:id="rId11"/>
    <p:sldId id="263" r:id="rId12"/>
    <p:sldId id="270" r:id="rId13"/>
    <p:sldId id="279" r:id="rId14"/>
    <p:sldId id="269" r:id="rId15"/>
    <p:sldId id="265" r:id="rId16"/>
    <p:sldId id="271" r:id="rId17"/>
    <p:sldId id="275" r:id="rId18"/>
    <p:sldId id="276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67A30-410F-41D7-AB74-D048FAC45C9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12576-397D-4061-9F04-B60FABC7A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1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2576-397D-4061-9F04-B60FABC7A37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2576-397D-4061-9F04-B60FABC7A37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3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68DC9A-CB1A-4893-9CBA-E663F852E1F3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7C085-DED7-4774-AE4B-11712D869F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Сканюшки\Персоны\Иванова В.А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059"/>
            <a:ext cx="372025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196752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 добрым людям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легче жить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свете…»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\Desktop\Дети в госпитале ред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29" y="3212976"/>
            <a:ext cx="4736304" cy="333929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dventure" panose="02000503020000020003" pitchFamily="2" charset="0"/>
              </a:rPr>
              <a:t>… мы, детсадовцы, приходим в госпиталь, а один раненый, весь забинтованный с ног до головы, попросил посадить меня к нему на кровать, держал меня за руку и плакал, наверное, вспоминал дочку...</a:t>
            </a:r>
          </a:p>
        </p:txBody>
      </p:sp>
    </p:spTree>
    <p:extLst>
      <p:ext uri="{BB962C8B-B14F-4D97-AF65-F5344CB8AC3E}">
        <p14:creationId xmlns:p14="http://schemas.microsoft.com/office/powerpoint/2010/main" val="28165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NA\Desktop\Комната война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499" y="-326846"/>
            <a:ext cx="9138089" cy="68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2772" y="8367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… На втором этаже жила тётя Дора Марголина. Она была взрослой, по моим тогдашним понятиям даже староватой, лет 30... Она была добрая, очень добрая. 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anose="02000503020000020003" pitchFamily="2" charset="0"/>
              </a:rPr>
              <a:t> </a:t>
            </a:r>
          </a:p>
        </p:txBody>
      </p:sp>
      <p:pic>
        <p:nvPicPr>
          <p:cNvPr id="1026" name="Picture 2" descr="H:\Документы отдела\И Б О\Вера Иванова\Тетя Дора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0"/>
          <a:stretch/>
        </p:blipFill>
        <p:spPr bwMode="auto">
          <a:xfrm>
            <a:off x="179512" y="188640"/>
            <a:ext cx="3312368" cy="494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5637" y="5361027"/>
            <a:ext cx="1580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Тетя Дора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06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259" y="1268760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dventure" panose="02000503020000020003" pitchFamily="2" charset="0"/>
              </a:rPr>
              <a:t>…Война была далеко. Но она была рядом с нашими сердцами, душами, глазами. Всё было полно ею. Она была в нас самих. </a:t>
            </a:r>
          </a:p>
        </p:txBody>
      </p:sp>
      <p:pic>
        <p:nvPicPr>
          <p:cNvPr id="3" name="Picture 2" descr="C:\Users\NA\Desktop\Вера Иванова Фото военных лет 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659821"/>
            <a:ext cx="3082007" cy="46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5568" y="5517232"/>
            <a:ext cx="3082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Иванова (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Едошина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1944 г.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\Desktop\Дети войны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09" y="-295394"/>
            <a:ext cx="9144000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48245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dventure" panose="02000503020000020003" pitchFamily="2" charset="0"/>
              </a:rPr>
              <a:t>«…Наверное, можно было бы </a:t>
            </a:r>
            <a:r>
              <a:rPr lang="ru-RU" sz="3200" dirty="0" smtClean="0">
                <a:latin typeface="Adventure" panose="02000503020000020003" pitchFamily="2" charset="0"/>
              </a:rPr>
              <a:t>кое-что </a:t>
            </a:r>
            <a:r>
              <a:rPr lang="ru-RU" sz="3200" dirty="0">
                <a:latin typeface="Adventure" panose="02000503020000020003" pitchFamily="2" charset="0"/>
              </a:rPr>
              <a:t>додумать, переду­мать, </a:t>
            </a:r>
            <a:r>
              <a:rPr lang="ru-RU" sz="3200" dirty="0" smtClean="0">
                <a:latin typeface="Adventure" panose="02000503020000020003" pitchFamily="2" charset="0"/>
              </a:rPr>
              <a:t>придумать… События </a:t>
            </a:r>
            <a:r>
              <a:rPr lang="ru-RU" sz="3200" dirty="0">
                <a:latin typeface="Adventure" panose="02000503020000020003" pitchFamily="2" charset="0"/>
              </a:rPr>
              <a:t>ушли, отступили в память, погру­зились в прошлое. Но это незабываемо, потому что это была </a:t>
            </a:r>
            <a:endParaRPr lang="ru-RU" sz="3200" dirty="0" smtClean="0">
              <a:latin typeface="Adventure" panose="02000503020000020003" pitchFamily="2" charset="0"/>
            </a:endParaRPr>
          </a:p>
          <a:p>
            <a:pPr algn="ctr"/>
            <a:r>
              <a:rPr lang="ru-RU" sz="3200" dirty="0" smtClean="0">
                <a:latin typeface="Adventure" panose="02000503020000020003" pitchFamily="2" charset="0"/>
              </a:rPr>
              <a:t>ВЕЛИКАЯ</a:t>
            </a:r>
            <a:r>
              <a:rPr lang="ru-RU" sz="3200" dirty="0">
                <a:latin typeface="Adventure" panose="02000503020000020003" pitchFamily="2" charset="0"/>
              </a:rPr>
              <a:t>, </a:t>
            </a:r>
            <a:endParaRPr lang="ru-RU" sz="3200" dirty="0" smtClean="0">
              <a:latin typeface="Adventure" panose="02000503020000020003" pitchFamily="2" charset="0"/>
            </a:endParaRPr>
          </a:p>
          <a:p>
            <a:pPr algn="ctr"/>
            <a:r>
              <a:rPr lang="ru-RU" sz="3200" dirty="0" smtClean="0">
                <a:latin typeface="Adventure" panose="02000503020000020003" pitchFamily="2" charset="0"/>
              </a:rPr>
              <a:t>СВЯЩЕННАЯ</a:t>
            </a:r>
            <a:r>
              <a:rPr lang="ru-RU" sz="3200" dirty="0">
                <a:latin typeface="Adventure" panose="02000503020000020003" pitchFamily="2" charset="0"/>
              </a:rPr>
              <a:t>, ОТЕЧЕСТВЕННАЯ ВОЙНА. </a:t>
            </a:r>
            <a:endParaRPr lang="ru-RU" sz="3200" dirty="0" smtClean="0">
              <a:latin typeface="Adventure" panose="02000503020000020003" pitchFamily="2" charset="0"/>
            </a:endParaRPr>
          </a:p>
          <a:p>
            <a:r>
              <a:rPr lang="ru-RU" sz="3200" dirty="0" smtClean="0">
                <a:latin typeface="Adventure" panose="02000503020000020003" pitchFamily="2" charset="0"/>
              </a:rPr>
              <a:t>Всё</a:t>
            </a:r>
            <a:r>
              <a:rPr lang="ru-RU" sz="3200" dirty="0">
                <a:latin typeface="Adventure" panose="02000503020000020003" pitchFamily="2" charset="0"/>
              </a:rPr>
              <a:t>, что она – свято!».</a:t>
            </a:r>
          </a:p>
        </p:txBody>
      </p:sp>
      <p:pic>
        <p:nvPicPr>
          <p:cNvPr id="2050" name="Picture 2" descr="D:\Documents\Сканюшки\Война\Рисунки о войне\Рисунок детей 1 ре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11" y="404664"/>
            <a:ext cx="4387909" cy="61206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Документы отдела\И Б О\Вера Иванова\ори гори ясно 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240361" cy="445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\Сканюшки\Война\Рисунки о войне\Война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4" y="0"/>
            <a:ext cx="4431449" cy="68528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5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Сканюшки\Смоленск\Смоленск рисунки\cnty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29708"/>
            <a:ext cx="7303343" cy="61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dventure" panose="02000503020000020003" pitchFamily="2" charset="0"/>
              </a:rPr>
              <a:t>Вера Иванова </a:t>
            </a:r>
            <a:r>
              <a:rPr lang="ru-RU" sz="3200" dirty="0">
                <a:latin typeface="Adventure" panose="02000503020000020003" pitchFamily="2" charset="0"/>
              </a:rPr>
              <a:t>говорит о древнем городе с такой любовью! Ни за что не поверишь, что родилась далеко от него. </a:t>
            </a:r>
          </a:p>
        </p:txBody>
      </p:sp>
    </p:spTree>
    <p:extLst>
      <p:ext uri="{BB962C8B-B14F-4D97-AF65-F5344CB8AC3E}">
        <p14:creationId xmlns:p14="http://schemas.microsoft.com/office/powerpoint/2010/main" val="304957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NA\Desktop\Древний Смолнеск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"/>
          <a:stretch/>
        </p:blipFill>
        <p:spPr bwMode="auto">
          <a:xfrm>
            <a:off x="-108520" y="2569627"/>
            <a:ext cx="5497766" cy="428837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244495"/>
            <a:ext cx="525658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ru-RU" sz="2400" dirty="0">
                <a:latin typeface="Adventure" panose="02000503020000020003" pitchFamily="2" charset="0"/>
              </a:rPr>
              <a:t>Крутые холмы и высокое небо,</a:t>
            </a:r>
          </a:p>
          <a:p>
            <a:pPr lvl="1" algn="r"/>
            <a:r>
              <a:rPr lang="ru-RU" sz="2400" dirty="0">
                <a:latin typeface="Adventure" panose="02000503020000020003" pitchFamily="2" charset="0"/>
              </a:rPr>
              <a:t>Реки разговорчивой плеск –</a:t>
            </a:r>
          </a:p>
          <a:p>
            <a:pPr lvl="1" algn="r"/>
            <a:r>
              <a:rPr lang="ru-RU" sz="2400" dirty="0">
                <a:latin typeface="Adventure" panose="02000503020000020003" pitchFamily="2" charset="0"/>
              </a:rPr>
              <a:t>Всё было тогда, </a:t>
            </a:r>
            <a:endParaRPr lang="ru-RU" sz="2400" dirty="0" smtClean="0">
              <a:latin typeface="Adventure" panose="02000503020000020003" pitchFamily="2" charset="0"/>
            </a:endParaRPr>
          </a:p>
          <a:p>
            <a:pPr lvl="1" algn="r"/>
            <a:r>
              <a:rPr lang="ru-RU" sz="2400" dirty="0" smtClean="0">
                <a:latin typeface="Adventure" panose="02000503020000020003" pitchFamily="2" charset="0"/>
              </a:rPr>
              <a:t>когда </a:t>
            </a:r>
            <a:r>
              <a:rPr lang="ru-RU" sz="2400" dirty="0">
                <a:latin typeface="Adventure" panose="02000503020000020003" pitchFamily="2" charset="0"/>
              </a:rPr>
              <a:t>города не было,</a:t>
            </a:r>
          </a:p>
          <a:p>
            <a:pPr lvl="1" algn="r"/>
            <a:r>
              <a:rPr lang="ru-RU" sz="2400" dirty="0">
                <a:latin typeface="Adventure" panose="02000503020000020003" pitchFamily="2" charset="0"/>
              </a:rPr>
              <a:t>И не было слова «Смоленск</a:t>
            </a:r>
            <a:r>
              <a:rPr lang="ru-RU" sz="2400" dirty="0" smtClean="0">
                <a:latin typeface="Adventure" panose="02000503020000020003" pitchFamily="2" charset="0"/>
              </a:rPr>
              <a:t>».</a:t>
            </a:r>
          </a:p>
          <a:p>
            <a:pPr lvl="1" algn="r"/>
            <a:endParaRPr lang="ru-RU" sz="900" dirty="0">
              <a:latin typeface="Adventure" panose="02000503020000020003" pitchFamily="2" charset="0"/>
            </a:endParaRPr>
          </a:p>
          <a:p>
            <a:pPr lvl="1" algn="r"/>
            <a:r>
              <a:rPr lang="ru-RU" sz="2400" dirty="0">
                <a:latin typeface="Adventure" panose="02000503020000020003" pitchFamily="2" charset="0"/>
              </a:rPr>
              <a:t>Но всё же он был, </a:t>
            </a:r>
            <a:endParaRPr lang="ru-RU" sz="2400" dirty="0" smtClean="0">
              <a:latin typeface="Adventure" panose="02000503020000020003" pitchFamily="2" charset="0"/>
            </a:endParaRPr>
          </a:p>
          <a:p>
            <a:pPr lvl="1" algn="r"/>
            <a:r>
              <a:rPr lang="ru-RU" sz="2400" dirty="0" smtClean="0">
                <a:latin typeface="Adventure" panose="02000503020000020003" pitchFamily="2" charset="0"/>
              </a:rPr>
              <a:t>кто-то </a:t>
            </a:r>
            <a:r>
              <a:rPr lang="ru-RU" sz="2400" dirty="0">
                <a:latin typeface="Adventure" panose="02000503020000020003" pitchFamily="2" charset="0"/>
              </a:rPr>
              <a:t>первый, кто вышел </a:t>
            </a:r>
          </a:p>
          <a:p>
            <a:pPr lvl="1" algn="r"/>
            <a:r>
              <a:rPr lang="ru-RU" sz="2400" dirty="0">
                <a:latin typeface="Adventure" panose="02000503020000020003" pitchFamily="2" charset="0"/>
              </a:rPr>
              <a:t>На холм, огляделся окрест </a:t>
            </a:r>
          </a:p>
          <a:p>
            <a:pPr lvl="1" algn="r"/>
            <a:r>
              <a:rPr lang="ru-RU" sz="2400" dirty="0">
                <a:latin typeface="Adventure" panose="02000503020000020003" pitchFamily="2" charset="0"/>
              </a:rPr>
              <a:t>И понял – здесь ветер </a:t>
            </a:r>
            <a:endParaRPr lang="ru-RU" sz="2400" dirty="0" smtClean="0">
              <a:latin typeface="Adventure" panose="02000503020000020003" pitchFamily="2" charset="0"/>
            </a:endParaRPr>
          </a:p>
          <a:p>
            <a:pPr lvl="1" algn="r"/>
            <a:r>
              <a:rPr lang="ru-RU" sz="2400" dirty="0" smtClean="0">
                <a:latin typeface="Adventure" panose="02000503020000020003" pitchFamily="2" charset="0"/>
              </a:rPr>
              <a:t>приветливо </a:t>
            </a:r>
            <a:r>
              <a:rPr lang="ru-RU" sz="2400" dirty="0">
                <a:latin typeface="Adventure" panose="02000503020000020003" pitchFamily="2" charset="0"/>
              </a:rPr>
              <a:t>дышит, </a:t>
            </a:r>
          </a:p>
          <a:p>
            <a:pPr lvl="1" algn="r"/>
            <a:r>
              <a:rPr lang="ru-RU" sz="2400" dirty="0">
                <a:latin typeface="Adventure" panose="02000503020000020003" pitchFamily="2" charset="0"/>
              </a:rPr>
              <a:t>Здесь мир </a:t>
            </a:r>
            <a:endParaRPr lang="ru-RU" sz="2400" dirty="0" smtClean="0">
              <a:latin typeface="Adventure" panose="02000503020000020003" pitchFamily="2" charset="0"/>
            </a:endParaRPr>
          </a:p>
          <a:p>
            <a:pPr lvl="1" algn="r"/>
            <a:r>
              <a:rPr lang="ru-RU" sz="2400" dirty="0" smtClean="0">
                <a:latin typeface="Adventure" panose="02000503020000020003" pitchFamily="2" charset="0"/>
              </a:rPr>
              <a:t>добрым </a:t>
            </a:r>
            <a:r>
              <a:rPr lang="ru-RU" sz="2400" dirty="0">
                <a:latin typeface="Adventure" panose="02000503020000020003" pitchFamily="2" charset="0"/>
              </a:rPr>
              <a:t>светом согрет…</a:t>
            </a:r>
          </a:p>
        </p:txBody>
      </p:sp>
    </p:spTree>
    <p:extLst>
      <p:ext uri="{BB962C8B-B14F-4D97-AF65-F5344CB8AC3E}">
        <p14:creationId xmlns:p14="http://schemas.microsoft.com/office/powerpoint/2010/main" val="8990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3312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Academy" pitchFamily="2" charset="0"/>
              </a:rPr>
              <a:t>Когда нам случается быть вдалеке </a:t>
            </a:r>
          </a:p>
          <a:p>
            <a:r>
              <a:rPr lang="ru-RU" sz="1600" i="1" dirty="0">
                <a:latin typeface="Academy" pitchFamily="2" charset="0"/>
              </a:rPr>
              <a:t>От милого города,</a:t>
            </a:r>
          </a:p>
          <a:p>
            <a:r>
              <a:rPr lang="ru-RU" sz="1600" i="1" dirty="0">
                <a:latin typeface="Academy" pitchFamily="2" charset="0"/>
              </a:rPr>
              <a:t>Он все-таки с нами, и даже во сне </a:t>
            </a:r>
          </a:p>
          <a:p>
            <a:r>
              <a:rPr lang="ru-RU" sz="1600" i="1" dirty="0">
                <a:latin typeface="Academy" pitchFamily="2" charset="0"/>
              </a:rPr>
              <a:t>Свиданье с ним дорого.</a:t>
            </a:r>
          </a:p>
          <a:p>
            <a:r>
              <a:rPr lang="ru-RU" sz="1600" i="1" dirty="0">
                <a:latin typeface="Academy" pitchFamily="2" charset="0"/>
              </a:rPr>
              <a:t>И нет нам дороже, и нету родней </a:t>
            </a:r>
          </a:p>
          <a:p>
            <a:r>
              <a:rPr lang="ru-RU" sz="1600" i="1" dirty="0">
                <a:latin typeface="Academy" pitchFamily="2" charset="0"/>
              </a:rPr>
              <a:t>Любимого имени,</a:t>
            </a:r>
          </a:p>
          <a:p>
            <a:r>
              <a:rPr lang="ru-RU" sz="1600" i="1" dirty="0">
                <a:latin typeface="Academy" pitchFamily="2" charset="0"/>
              </a:rPr>
              <a:t>Сияния чутких вечерних огней </a:t>
            </a:r>
          </a:p>
          <a:p>
            <a:r>
              <a:rPr lang="ru-RU" sz="1600" i="1" dirty="0">
                <a:latin typeface="Academy" pitchFamily="2" charset="0"/>
              </a:rPr>
              <a:t>И парка старинного…</a:t>
            </a:r>
          </a:p>
        </p:txBody>
      </p:sp>
      <p:pic>
        <p:nvPicPr>
          <p:cNvPr id="8194" name="Picture 2" descr="D:\Documents\Сканюшки\Смоленск\Парки фонтаны\P927009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01182"/>
            <a:ext cx="7275757" cy="545681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1591" y="2836392"/>
            <a:ext cx="57292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dventure" panose="02000503020000020003" pitchFamily="2" charset="0"/>
              </a:rPr>
              <a:t>Между буднями, после праздников </a:t>
            </a:r>
          </a:p>
          <a:p>
            <a:r>
              <a:rPr lang="ru-RU" sz="2800" dirty="0">
                <a:latin typeface="Adventure" panose="02000503020000020003" pitchFamily="2" charset="0"/>
              </a:rPr>
              <a:t>Город наш, весь такой весенний, </a:t>
            </a:r>
          </a:p>
          <a:p>
            <a:r>
              <a:rPr lang="ru-RU" sz="2800" dirty="0">
                <a:latin typeface="Adventure" panose="02000503020000020003" pitchFamily="2" charset="0"/>
              </a:rPr>
              <a:t>Вдруг решит горожан обрадовать </a:t>
            </a:r>
          </a:p>
          <a:p>
            <a:r>
              <a:rPr lang="ru-RU" sz="2800" dirty="0">
                <a:latin typeface="Adventure" panose="02000503020000020003" pitchFamily="2" charset="0"/>
              </a:rPr>
              <a:t>И объявит неделю сирени</a:t>
            </a:r>
            <a:r>
              <a:rPr lang="ru-RU" sz="2800" dirty="0" smtClean="0">
                <a:latin typeface="Adventure" panose="02000503020000020003" pitchFamily="2" charset="0"/>
              </a:rPr>
              <a:t>…</a:t>
            </a:r>
          </a:p>
          <a:p>
            <a:endParaRPr lang="ru-RU" sz="1200" dirty="0">
              <a:latin typeface="Adventure" panose="02000503020000020003" pitchFamily="2" charset="0"/>
            </a:endParaRPr>
          </a:p>
          <a:p>
            <a:r>
              <a:rPr lang="ru-RU" sz="2800" dirty="0">
                <a:latin typeface="Adventure" panose="02000503020000020003" pitchFamily="2" charset="0"/>
              </a:rPr>
              <a:t>Разбежится сиреневым пламенем</a:t>
            </a:r>
          </a:p>
          <a:p>
            <a:r>
              <a:rPr lang="ru-RU" sz="2800" dirty="0">
                <a:latin typeface="Adventure" panose="02000503020000020003" pitchFamily="2" charset="0"/>
              </a:rPr>
              <a:t>Жар земли и воздуха жажда, </a:t>
            </a:r>
          </a:p>
          <a:p>
            <a:r>
              <a:rPr lang="ru-RU" sz="2800" dirty="0">
                <a:latin typeface="Adventure" panose="02000503020000020003" pitchFamily="2" charset="0"/>
              </a:rPr>
              <a:t>Отчего-то добрее станем мы,</a:t>
            </a:r>
          </a:p>
          <a:p>
            <a:r>
              <a:rPr lang="ru-RU" sz="2800" dirty="0">
                <a:latin typeface="Adventure" panose="02000503020000020003" pitchFamily="2" charset="0"/>
              </a:rPr>
              <a:t>Чуть влюбленнее, чуть отважнее…</a:t>
            </a:r>
          </a:p>
        </p:txBody>
      </p:sp>
      <p:pic>
        <p:nvPicPr>
          <p:cNvPr id="9218" name="Picture 2" descr="C:\Users\NA\Desktop\Сирень у собор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 bwMode="auto">
          <a:xfrm>
            <a:off x="-13097" y="81263"/>
            <a:ext cx="3862446" cy="550569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1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Сканюшки\Персоны\Иванова В.А\Иванова Вера Анатольевна фото автографы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\Сканюшки\Персоны\Иванова В.А\Иванова Вера Анатольевна фото автографы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cuments\Сканюшки\Персоны\Иванова В.А\Иванова Вера Анатольевна фото автографы\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734"/>
            <a:ext cx="7632848" cy="57246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561323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dventure" panose="02000503020000020003" pitchFamily="2" charset="0"/>
              </a:rPr>
              <a:t>Вера Анатольевна Иванова – с большой буквы Педагог, </a:t>
            </a:r>
            <a:r>
              <a:rPr lang="ru-RU" sz="3200" dirty="0" smtClean="0">
                <a:latin typeface="Adventure" panose="02000503020000020003" pitchFamily="2" charset="0"/>
              </a:rPr>
              <a:t>Поэт, Человек…</a:t>
            </a:r>
            <a:endParaRPr lang="ru-RU" sz="3200" dirty="0"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siteapi.org/G6gIrTYr-lRAbsLX4UR2cGK_3Zo=/0x0:688x370/fd0bff1d11c14e2.s2.siteapi.org/img/qcy45yduy9csc480ko0g8cokw88og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6209208" cy="33392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dventure" panose="02000503020000020003" pitchFamily="2" charset="0"/>
              </a:rPr>
              <a:t>Многие годы В. А. Иванова возглавляла Смоленское отделение Союза российских писателей. В 2008 году она была удостоена литературной премии имени </a:t>
            </a:r>
            <a:r>
              <a:rPr lang="ru-RU" sz="3200" dirty="0" smtClean="0">
                <a:latin typeface="Adventure" panose="02000503020000020003" pitchFamily="2" charset="0"/>
              </a:rPr>
              <a:t>М.В. Исаковского</a:t>
            </a:r>
            <a:r>
              <a:rPr lang="ru-RU" sz="3200" dirty="0">
                <a:latin typeface="Adventure" panose="02000503020000020003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86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Сканюшки\Персоны\Иванова В.А\Иванова В.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57"/>
            <a:ext cx="4145949" cy="464247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23090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Adventure" panose="02000503020000020003" pitchFamily="2" charset="0"/>
              </a:rPr>
              <a:t>Открывая и </a:t>
            </a:r>
            <a:r>
              <a:rPr lang="ru-RU" sz="3200" dirty="0">
                <a:latin typeface="Adventure" panose="02000503020000020003" pitchFamily="2" charset="0"/>
              </a:rPr>
              <a:t>взращивая  таланты, создала и на протяжении многих лет </a:t>
            </a:r>
            <a:r>
              <a:rPr lang="ru-RU" sz="3200" dirty="0" smtClean="0">
                <a:latin typeface="Adventure" panose="02000503020000020003" pitchFamily="2" charset="0"/>
              </a:rPr>
              <a:t>возглавляла </a:t>
            </a:r>
            <a:r>
              <a:rPr lang="ru-RU" sz="3200" dirty="0">
                <a:latin typeface="Adventure" panose="02000503020000020003" pitchFamily="2" charset="0"/>
              </a:rPr>
              <a:t>детскую литературную студию «Родничок»</a:t>
            </a:r>
            <a:endParaRPr lang="ru-RU" dirty="0">
              <a:latin typeface="Adventure" panose="02000503020000020003" pitchFamily="2" charset="0"/>
            </a:endParaRPr>
          </a:p>
        </p:txBody>
      </p:sp>
      <p:pic>
        <p:nvPicPr>
          <p:cNvPr id="4" name="Picture 2" descr="D:\Documents\Сканюшки\Персоны\Иванова В.А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2072"/>
            <a:ext cx="45125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A\Desktop\Харовск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6" y="404664"/>
            <a:ext cx="4352925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\Desktop\Харовск 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23" y="4218384"/>
            <a:ext cx="4450028" cy="267273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620688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dventure" panose="02000503020000020003" pitchFamily="2" charset="0"/>
              </a:rPr>
              <a:t>Вера </a:t>
            </a:r>
            <a:r>
              <a:rPr lang="ru-RU" sz="3200" dirty="0" smtClean="0">
                <a:latin typeface="Adventure" panose="02000503020000020003" pitchFamily="2" charset="0"/>
              </a:rPr>
              <a:t>Анатольевна Иванова  ро­дилась </a:t>
            </a:r>
            <a:r>
              <a:rPr lang="ru-RU" sz="3200" dirty="0">
                <a:latin typeface="Adventure" panose="02000503020000020003" pitchFamily="2" charset="0"/>
              </a:rPr>
              <a:t>в городе </a:t>
            </a:r>
            <a:r>
              <a:rPr lang="ru-RU" sz="3200" dirty="0" err="1">
                <a:latin typeface="Adventure" panose="02000503020000020003" pitchFamily="2" charset="0"/>
              </a:rPr>
              <a:t>Харовске</a:t>
            </a:r>
            <a:r>
              <a:rPr lang="ru-RU" sz="3200" dirty="0">
                <a:latin typeface="Adventure" panose="02000503020000020003" pitchFamily="2" charset="0"/>
              </a:rPr>
              <a:t> Вологодской </a:t>
            </a:r>
            <a:r>
              <a:rPr lang="ru-RU" sz="3200" dirty="0" smtClean="0">
                <a:latin typeface="Adventure" panose="02000503020000020003" pitchFamily="2" charset="0"/>
              </a:rPr>
              <a:t>области 8 марта 1935 </a:t>
            </a:r>
            <a:r>
              <a:rPr lang="ru-RU" sz="3200" dirty="0">
                <a:latin typeface="Adventure" panose="02000503020000020003" pitchFamily="2" charset="0"/>
              </a:rPr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15671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\Desktop\-СГИФ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150622" cy="31039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600" y="116632"/>
            <a:ext cx="83125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dventure" panose="02000503020000020003" pitchFamily="2" charset="0"/>
              </a:rPr>
              <a:t>В Смоленске Вера Анатольевна преподавала </a:t>
            </a:r>
            <a:r>
              <a:rPr lang="ru-RU" sz="3200" dirty="0">
                <a:latin typeface="Adventure" panose="02000503020000020003" pitchFamily="2" charset="0"/>
              </a:rPr>
              <a:t>иностранный язык в институте физической </a:t>
            </a:r>
            <a:r>
              <a:rPr lang="ru-RU" sz="3200" dirty="0" smtClean="0">
                <a:latin typeface="Adventure" panose="02000503020000020003" pitchFamily="2" charset="0"/>
              </a:rPr>
              <a:t>культуры </a:t>
            </a:r>
            <a:r>
              <a:rPr lang="ru-RU" sz="3200" dirty="0">
                <a:latin typeface="Adventure" panose="02000503020000020003" pitchFamily="2" charset="0"/>
              </a:rPr>
              <a:t>(ныне </a:t>
            </a:r>
            <a:r>
              <a:rPr lang="ru-RU" sz="3200" dirty="0" smtClean="0">
                <a:latin typeface="Adventure" panose="02000503020000020003" pitchFamily="2" charset="0"/>
              </a:rPr>
              <a:t>Смоленский государственный университет  спорта)</a:t>
            </a:r>
            <a:endParaRPr lang="ru-RU" sz="3200" dirty="0">
              <a:latin typeface="Adventure" panose="0200050302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4896036" cy="326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6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\Desktop\Неделя сире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7881"/>
            <a:ext cx="1990808" cy="32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A\Desktop\Распевы ветра 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15572"/>
            <a:ext cx="2335745" cy="36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\Desktop\Времена жизни 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15572"/>
            <a:ext cx="2158900" cy="33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094" y="26064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dventure" panose="02000503020000020003" pitchFamily="2" charset="0"/>
              </a:rPr>
              <a:t>В 1991 </a:t>
            </a:r>
            <a:r>
              <a:rPr lang="ru-RU" sz="3200" dirty="0">
                <a:latin typeface="Adventure" panose="02000503020000020003" pitchFamily="2" charset="0"/>
              </a:rPr>
              <a:t>году в московском издательстве «Современник» вышла её первая книга «Неделя сирени». Позже увидели свет изданные в Смоленске сборники стихов «Времена жизни» и «Распевы Ветра».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8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окументы отдела\И Б О\Вера Иванова\Автопортрет 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482402"/>
            <a:ext cx="4320004" cy="359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396" y="357301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Adventure" panose="02000503020000020003" pitchFamily="2" charset="0"/>
              </a:rPr>
              <a:t>… Я была тогда дошколёнком. Именно с высоты этого возраста я запомнила то военное </a:t>
            </a:r>
            <a:r>
              <a:rPr lang="ru-RU" sz="3200" dirty="0" smtClean="0">
                <a:latin typeface="Adventure" panose="02000503020000020003" pitchFamily="2" charset="0"/>
              </a:rPr>
              <a:t>время… </a:t>
            </a:r>
            <a:endParaRPr lang="ru-RU" sz="3200" dirty="0"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Документы отдела\И Б О\Вера Иванова\Бобруйск 1941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49" y="116632"/>
            <a:ext cx="5886450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35283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dventure" panose="02000503020000020003" pitchFamily="2" charset="0"/>
              </a:rPr>
              <a:t>… Бобруйск, июнь 1941 года, впервые я иду одна в магазин, иду с денежкой в ладони, буду покупать мармелад, войны ещё нет, люди все спокойные, я счастливая... </a:t>
            </a:r>
          </a:p>
        </p:txBody>
      </p:sp>
    </p:spTree>
    <p:extLst>
      <p:ext uri="{BB962C8B-B14F-4D97-AF65-F5344CB8AC3E}">
        <p14:creationId xmlns:p14="http://schemas.microsoft.com/office/powerpoint/2010/main" val="1726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\Desktop\Девочка ленинград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97300" cy="51796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3626" y="90872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Adventure" panose="02000503020000020003" pitchFamily="2" charset="0"/>
              </a:rPr>
              <a:t>...сосед наш</a:t>
            </a:r>
            <a:r>
              <a:rPr lang="ru-RU" sz="3200" dirty="0">
                <a:latin typeface="Adventure" panose="02000503020000020003" pitchFamily="2" charset="0"/>
              </a:rPr>
              <a:t>, по фамилии Звягинцев, привёз из блокадного Ленинграда дочку-школьницу, она лежала на кровати, молчала, была вся чёрно-серая... </a:t>
            </a:r>
          </a:p>
        </p:txBody>
      </p:sp>
    </p:spTree>
    <p:extLst>
      <p:ext uri="{BB962C8B-B14F-4D97-AF65-F5344CB8AC3E}">
        <p14:creationId xmlns:p14="http://schemas.microsoft.com/office/powerpoint/2010/main" val="16851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572</TotalTime>
  <Words>502</Words>
  <Application>Microsoft Office PowerPoint</Application>
  <PresentationFormat>Экран (4:3)</PresentationFormat>
  <Paragraphs>55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</dc:creator>
  <cp:lastModifiedBy>ЕС</cp:lastModifiedBy>
  <cp:revision>42</cp:revision>
  <dcterms:created xsi:type="dcterms:W3CDTF">2021-04-15T11:42:42Z</dcterms:created>
  <dcterms:modified xsi:type="dcterms:W3CDTF">2025-03-08T06:53:14Z</dcterms:modified>
</cp:coreProperties>
</file>