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7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1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8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8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8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0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1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9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6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9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1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A09B9-189F-4A61-9AB1-7636A6F3A51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E8122-1C26-4792-A134-9363D59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0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Google Shape;5125;p1"/>
          <p:cNvSpPr txBox="1">
            <a:spLocks noGrp="1"/>
          </p:cNvSpPr>
          <p:nvPr>
            <p:ph type="ctrTitle"/>
          </p:nvPr>
        </p:nvSpPr>
        <p:spPr>
          <a:xfrm>
            <a:off x="685800" y="1340769"/>
            <a:ext cx="77724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ru-RU" sz="7200" b="1">
                <a:solidFill>
                  <a:srgbClr val="C00000"/>
                </a:solidFill>
              </a:rPr>
              <a:t>Мое православное имя</a:t>
            </a:r>
            <a:endParaRPr sz="7200">
              <a:solidFill>
                <a:srgbClr val="C00000"/>
              </a:solidFill>
            </a:endParaRPr>
          </a:p>
        </p:txBody>
      </p:sp>
      <p:sp>
        <p:nvSpPr>
          <p:cNvPr id="5126" name="Google Shape;5126;p1"/>
          <p:cNvSpPr txBox="1">
            <a:spLocks noGrp="1"/>
          </p:cNvSpPr>
          <p:nvPr>
            <p:ph type="subTitle" idx="1"/>
          </p:nvPr>
        </p:nvSpPr>
        <p:spPr>
          <a:xfrm>
            <a:off x="5318597" y="4266453"/>
            <a:ext cx="6400800" cy="19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b="1" dirty="0">
                <a:solidFill>
                  <a:srgbClr val="002060"/>
                </a:solidFill>
              </a:rPr>
              <a:t>Выполнила:</a:t>
            </a:r>
            <a:endParaRPr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dirty="0" smtClean="0">
                <a:solidFill>
                  <a:srgbClr val="002060"/>
                </a:solidFill>
              </a:rPr>
              <a:t>Воспитанница </a:t>
            </a:r>
            <a:r>
              <a:rPr lang="ru-RU" dirty="0">
                <a:solidFill>
                  <a:srgbClr val="002060"/>
                </a:solidFill>
              </a:rPr>
              <a:t>Воскресной школы 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dirty="0">
                <a:solidFill>
                  <a:srgbClr val="002060"/>
                </a:solidFill>
              </a:rPr>
              <a:t>при Храме святых Апостолов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dirty="0">
                <a:solidFill>
                  <a:srgbClr val="002060"/>
                </a:solidFill>
              </a:rPr>
              <a:t>Петра и Павла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b="1" dirty="0" err="1">
                <a:solidFill>
                  <a:srgbClr val="002060"/>
                </a:solidFill>
              </a:rPr>
              <a:t>Моторыкина</a:t>
            </a:r>
            <a:r>
              <a:rPr lang="ru-RU" b="1" dirty="0">
                <a:solidFill>
                  <a:srgbClr val="002060"/>
                </a:solidFill>
              </a:rPr>
              <a:t> Злата</a:t>
            </a:r>
            <a:endParaRPr b="1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dirty="0">
                <a:solidFill>
                  <a:srgbClr val="002060"/>
                </a:solidFill>
              </a:rPr>
              <a:t>Преподаватели: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 dirty="0">
                <a:solidFill>
                  <a:srgbClr val="002060"/>
                </a:solidFill>
              </a:rPr>
              <a:t>Макаренкова Т.Ю., Черная В.Н.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547260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Имена, имена, имена –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 нашей речи звучат не случайно: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Как загадочна эта страна –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Так и имя – загадка и тайна.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 этой жизни, а может и в той,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Под земною звездою небесной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Охраняет любого святой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Не для каждого, впрочем, известный.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ru-RU" b="1" i="1" dirty="0" smtClean="0"/>
              <a:t>А. Бобров. «Имена».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9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146/168868/img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79688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19872" y="273050"/>
            <a:ext cx="5266928" cy="5853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Небесный покровитель ведает нашу жизнь, знает о наших скорбях и неустанно молит Бога о нас. Поэтому важно знать не только значение собственного имени, но и жизнь своего небесного покровителя и обращаться к нему за помощью и поддержкой в своих молитвах.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Не случайно ведь говорится: «По имени и житие»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4" name="Picture 6" descr="https://i.mycdn.me/i?r=AyH4iRPQ2q0otWIFepML2LxRyVwbzzl6XxsXRlc1yRFB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9" y="260648"/>
            <a:ext cx="288883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509"/>
            <a:ext cx="8075240" cy="22323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Мое имя </a:t>
            </a:r>
            <a:r>
              <a:rPr lang="ru-RU" sz="4400" dirty="0" smtClean="0">
                <a:solidFill>
                  <a:srgbClr val="FF0000"/>
                </a:solidFill>
              </a:rPr>
              <a:t>Злата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Мой небесный покровитель –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Святая Великомученица Злата (</a:t>
            </a:r>
            <a:r>
              <a:rPr lang="ru-RU" sz="3600" dirty="0" err="1" smtClean="0">
                <a:solidFill>
                  <a:srgbClr val="C00000"/>
                </a:solidFill>
              </a:rPr>
              <a:t>Хриса</a:t>
            </a:r>
            <a:r>
              <a:rPr lang="ru-RU" sz="3600" dirty="0" smtClean="0">
                <a:solidFill>
                  <a:srgbClr val="C00000"/>
                </a:solidFill>
              </a:rPr>
              <a:t>)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psdsale.com/components/com_jshopping/files/img_products/6573-zl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100429" cy="41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764704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effectLst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</a:rPr>
              <a:t>Великомученица </a:t>
            </a:r>
            <a:r>
              <a:rPr lang="ru-RU" sz="2800" b="1" dirty="0" err="1" smtClean="0">
                <a:solidFill>
                  <a:srgbClr val="C00000"/>
                </a:solidFill>
                <a:effectLst/>
              </a:rPr>
              <a:t>Хриса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 (</a:t>
            </a:r>
            <a:r>
              <a:rPr lang="ru-RU" sz="2800" b="1" dirty="0" err="1" smtClean="0">
                <a:solidFill>
                  <a:srgbClr val="C00000"/>
                </a:solidFill>
                <a:effectLst/>
              </a:rPr>
              <a:t>Хрисия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, Злата) </a:t>
            </a:r>
            <a:r>
              <a:rPr lang="ru-RU" sz="2800" b="1" dirty="0" err="1" smtClean="0">
                <a:solidFill>
                  <a:srgbClr val="C00000"/>
                </a:solidFill>
                <a:effectLst/>
              </a:rPr>
              <a:t>Могленская</a:t>
            </a:r>
            <a:endParaRPr lang="ru-RU" sz="2800" b="1" dirty="0" smtClean="0">
              <a:solidFill>
                <a:srgbClr val="C00000"/>
              </a:solidFill>
              <a:effectLst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effectLst/>
            </a:endParaRPr>
          </a:p>
          <a:p>
            <a:pPr algn="ctr"/>
            <a:r>
              <a:rPr lang="ru-RU" sz="2800" dirty="0" smtClean="0">
                <a:effectLst/>
              </a:rPr>
              <a:t>Даты памяти святой Златы 26 и 31 октября по новому стилю.</a:t>
            </a:r>
          </a:p>
          <a:p>
            <a:pPr algn="ctr"/>
            <a:r>
              <a:rPr lang="ru-RU" sz="2800" dirty="0" smtClean="0">
                <a:effectLst/>
              </a:rPr>
              <a:t>Ее житие написал преподобный Никодим </a:t>
            </a:r>
            <a:r>
              <a:rPr lang="ru-RU" sz="2800" dirty="0" err="1" smtClean="0">
                <a:effectLst/>
              </a:rPr>
              <a:t>Святогорец</a:t>
            </a:r>
            <a:r>
              <a:rPr lang="ru-RU" sz="2800" dirty="0" smtClean="0">
                <a:effectLst/>
              </a:rPr>
              <a:t> в 1799 со слов </a:t>
            </a:r>
            <a:r>
              <a:rPr lang="ru-RU" sz="2800" dirty="0" err="1" smtClean="0">
                <a:effectLst/>
              </a:rPr>
              <a:t>протоигумена</a:t>
            </a:r>
            <a:r>
              <a:rPr lang="ru-RU" sz="2800" dirty="0" smtClean="0">
                <a:effectLst/>
              </a:rPr>
              <a:t> Тимофея, который стал свидетелем ее мученического исповедания Христа.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72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58326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</a:rPr>
              <a:t>Краткое житие великомученицы Златы (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Хрисы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Хрисии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)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Могленской</a:t>
            </a:r>
            <a:endParaRPr lang="ru-RU" sz="2400" b="1" dirty="0" smtClean="0">
              <a:solidFill>
                <a:srgbClr val="002060"/>
              </a:solidFill>
              <a:effectLst/>
            </a:endParaRPr>
          </a:p>
          <a:p>
            <a:r>
              <a:rPr lang="ru-RU" sz="2400" dirty="0" smtClean="0"/>
              <a:t>Свя­тая ве­ли­ко­му­че­ни­ца Зла­та </a:t>
            </a:r>
            <a:r>
              <a:rPr lang="ru-RU" sz="2400" dirty="0" err="1" smtClean="0"/>
              <a:t>Мо­глен­ская</a:t>
            </a:r>
            <a:r>
              <a:rPr lang="ru-RU" sz="2400" dirty="0" smtClean="0"/>
              <a:t> ро­ди­лась и жи­ла в бол­гар­ском се­ле­нии </a:t>
            </a:r>
            <a:r>
              <a:rPr lang="ru-RU" sz="2400" dirty="0" err="1" smtClean="0"/>
              <a:t>Сла­ти­но</a:t>
            </a:r>
            <a:r>
              <a:rPr lang="ru-RU" sz="2400" dirty="0" smtClean="0"/>
              <a:t>, </a:t>
            </a:r>
            <a:r>
              <a:rPr lang="ru-RU" sz="2400" dirty="0" err="1" smtClean="0"/>
              <a:t>Мо­глен­ской</a:t>
            </a:r>
            <a:r>
              <a:rPr lang="ru-RU" sz="2400" dirty="0" smtClean="0"/>
              <a:t> епар­хии († 1795). Бол­га­рия в это вре­мя на­хо­ди­лась под игом ту­рок.</a:t>
            </a:r>
          </a:p>
          <a:p>
            <a:r>
              <a:rPr lang="ru-RU" sz="2400" dirty="0" smtClean="0"/>
              <a:t>С юно­сти Зла­та от­ли­ча­лась необы­чай­ной си­лой ха­рак­те­ра, твер­дой ве­рой во Хри­ста, це­ло­муд­ри­ем и кра­со­той. Мест­ный ту­рок неод­но­крат­но пы­тал­ся пре­льстить де­вуш­ку и за­ста­вить ее при­нять ис­лам. Но ни уго­во­ры, ни угро­зы, ни чу­до­вищ­ные пыт­ки, про­дол­жав­ши­е­ся в те­че­ние мно­гих ме­ся­цев, не сло­ми­ли ду­ха слав­ной ис­по­вед­ни­цы Хри­сто­вой.</a:t>
            </a:r>
            <a:endParaRPr lang="ru-RU" sz="2400" dirty="0"/>
          </a:p>
        </p:txBody>
      </p:sp>
      <p:pic>
        <p:nvPicPr>
          <p:cNvPr id="3074" name="Picture 2" descr="https://pbs.twimg.com/media/DqacJcwXgAAsLzO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ВОСПОМИНАНИЕ ЧУДА ВЕЛИКОМУЧЕНИЦЫ ЗЛАТЫ (ХРИСЫ) В СКОПЬЕ (1912)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848872" cy="40324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Шёл грозовой для стран Балканского </a:t>
            </a:r>
            <a:r>
              <a:rPr lang="ru-RU" dirty="0" err="1" smtClean="0">
                <a:solidFill>
                  <a:srgbClr val="002060"/>
                </a:solidFill>
              </a:rPr>
              <a:t>полустрова</a:t>
            </a:r>
            <a:r>
              <a:rPr lang="ru-RU" dirty="0" smtClean="0">
                <a:solidFill>
                  <a:srgbClr val="002060"/>
                </a:solidFill>
              </a:rPr>
              <a:t> 1912 год. К тому времени Сербия находилась уже 520 лет под игом Османской империи. В городе Скопье (тогда он находился в пределах Сербии) вспыхнуло </a:t>
            </a:r>
            <a:r>
              <a:rPr lang="ru-RU" dirty="0" smtClean="0">
                <a:solidFill>
                  <a:srgbClr val="002060"/>
                </a:solidFill>
              </a:rPr>
              <a:t>крупнейшее </a:t>
            </a:r>
            <a:r>
              <a:rPr lang="ru-RU" dirty="0" smtClean="0">
                <a:solidFill>
                  <a:srgbClr val="002060"/>
                </a:solidFill>
              </a:rPr>
              <a:t>после русско-турецкой войны восстание против поработителей. Турецкому войску был отдан приказ наступать на город и уничтожить всех его жителей.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13 (26) октября они начали наступление. В этот момент перед сербским войском явилась Дева, своим образом укрепившая воинов и вдохновившая их на победу. В ней сербы узнали святую великомученицу Злату </a:t>
            </a:r>
            <a:r>
              <a:rPr lang="ru-RU" dirty="0" err="1" smtClean="0">
                <a:solidFill>
                  <a:srgbClr val="002060"/>
                </a:solidFill>
              </a:rPr>
              <a:t>Могленскую</a:t>
            </a:r>
            <a:r>
              <a:rPr lang="ru-RU" dirty="0" smtClean="0">
                <a:solidFill>
                  <a:srgbClr val="002060"/>
                </a:solidFill>
              </a:rPr>
              <a:t>, которая в своё время (1795 год) сама была замучена по приказу турецкого воина.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После этого чудесного явления Злата </a:t>
            </a:r>
            <a:r>
              <a:rPr lang="ru-RU" dirty="0" err="1" smtClean="0">
                <a:solidFill>
                  <a:srgbClr val="002060"/>
                </a:solidFill>
              </a:rPr>
              <a:t>Могленская</a:t>
            </a:r>
            <a:r>
              <a:rPr lang="ru-RU" dirty="0" smtClean="0">
                <a:solidFill>
                  <a:srgbClr val="002060"/>
                </a:solidFill>
              </a:rPr>
              <a:t> была причислена </a:t>
            </a:r>
            <a:r>
              <a:rPr lang="ru-RU" dirty="0" smtClean="0">
                <a:solidFill>
                  <a:srgbClr val="002060"/>
                </a:solidFill>
              </a:rPr>
              <a:t>Православной </a:t>
            </a:r>
            <a:r>
              <a:rPr lang="ru-RU" dirty="0" smtClean="0">
                <a:solidFill>
                  <a:srgbClr val="002060"/>
                </a:solidFill>
              </a:rPr>
              <a:t>церковью к лику святых.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>Святая великомученица Злата, моли Бога о нас. 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2card.ot7.ru/service/uploads/7/c/9/%D0%BA%D0%B0%D1%80%D1%82%D0%B8%D0%BD%D0%BA%D0%B0-%D0%97%D0%BB%D0%B0%D1%82%D0%B0-%D0%A1-%D0%B4%D0%BD%D0%B5%D0%BC-%D0%B0%D0%BD%D0%B3%D0%B5%D0%BB%D0%B0-871.jpg?mode=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44522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Мое православное имя</vt:lpstr>
      <vt:lpstr>Презентация PowerPoint</vt:lpstr>
      <vt:lpstr>Презентация PowerPoint</vt:lpstr>
      <vt:lpstr>Презентация PowerPoint</vt:lpstr>
      <vt:lpstr>Мое имя Злата  Мой небесный покровитель –  Святая Великомученица Злата (Хриса)</vt:lpstr>
      <vt:lpstr>Презентация PowerPoint</vt:lpstr>
      <vt:lpstr>Презентация PowerPoint</vt:lpstr>
      <vt:lpstr>ВОСПОМИНАНИЕ ЧУДА ВЕЛИКОМУЧЕНИЦЫ ЗЛАТЫ (ХРИСЫ) В СКОПЬЕ (1912)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православное имя</dc:title>
  <cp:lastModifiedBy>Елена Владимировна</cp:lastModifiedBy>
  <cp:revision>3</cp:revision>
  <dcterms:modified xsi:type="dcterms:W3CDTF">2021-03-16T09:13:09Z</dcterms:modified>
</cp:coreProperties>
</file>