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92" r:id="rId5"/>
    <p:sldId id="284" r:id="rId6"/>
    <p:sldId id="285" r:id="rId7"/>
    <p:sldId id="293" r:id="rId8"/>
    <p:sldId id="286" r:id="rId9"/>
    <p:sldId id="290" r:id="rId10"/>
    <p:sldId id="288" r:id="rId11"/>
    <p:sldId id="291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mena.guru/wp-content/uploads/2018/03/kulon-s-imenem-melani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mena.guru/wp-content/uploads/2018/03/imya-lana-na-fone-oduvanchika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mena.guru/wp-content/uploads/2018/03/prepodobnaya-melaniya-starshaya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620688"/>
            <a:ext cx="8701087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Моё святое 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имя -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Мелания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Рисунок 2" descr="Кулон с именем Мелан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4543747" cy="2801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4.userapi.com/c624119/v624119034/4aa7d/ZkepRTFC3s8.jpg?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095782"/>
            <a:ext cx="752432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Мелания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 общение, новые знакомства. У неё очень доверительные отношения с мамой.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477" b="-1873"/>
          <a:stretch/>
        </p:blipFill>
        <p:spPr>
          <a:xfrm>
            <a:off x="1331640" y="1110412"/>
            <a:ext cx="3168352" cy="3512019"/>
          </a:xfrm>
        </p:spPr>
      </p:pic>
    </p:spTree>
    <p:extLst>
      <p:ext uri="{BB962C8B-B14F-4D97-AF65-F5344CB8AC3E}">
        <p14:creationId xmlns:p14="http://schemas.microsoft.com/office/powerpoint/2010/main" val="1135874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0799"/>
            <a:ext cx="8229600" cy="158417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5100" dirty="0"/>
              <a:t>Наиболее подходящие сферы деятельности для </a:t>
            </a:r>
            <a:r>
              <a:rPr lang="ru-RU" sz="5100" dirty="0" err="1"/>
              <a:t>Мелании</a:t>
            </a:r>
            <a:r>
              <a:rPr lang="ru-RU" sz="5100" dirty="0"/>
              <a:t> — это искусство. </a:t>
            </a:r>
            <a:endParaRPr lang="ru-RU" sz="5100" dirty="0" smtClean="0"/>
          </a:p>
          <a:p>
            <a:pPr marL="0" indent="0" algn="just">
              <a:buNone/>
            </a:pPr>
            <a:r>
              <a:rPr lang="ru-RU" sz="5100" dirty="0" smtClean="0"/>
              <a:t>При </a:t>
            </a:r>
            <a:r>
              <a:rPr lang="ru-RU" sz="5100" dirty="0"/>
              <a:t>желании Лана сможет реализовать себя в любой </a:t>
            </a:r>
            <a:r>
              <a:rPr lang="ru-RU" sz="5100"/>
              <a:t>сфере </a:t>
            </a:r>
            <a:r>
              <a:rPr lang="ru-RU" sz="5100" smtClean="0"/>
              <a:t>искусства.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695" y="476672"/>
            <a:ext cx="5558382" cy="3971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16832"/>
            <a:ext cx="4396803" cy="2933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47" y="260648"/>
            <a:ext cx="1979712" cy="23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00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12776"/>
            <a:ext cx="626824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46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имени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653136"/>
            <a:ext cx="9144000" cy="1908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Сокращённые варианты имени </a:t>
            </a:r>
            <a:r>
              <a:rPr lang="ru-RU" sz="2400" dirty="0" err="1"/>
              <a:t>Мелания</a:t>
            </a:r>
            <a:r>
              <a:rPr lang="ru-RU" sz="2400" dirty="0"/>
              <a:t>: Лана, </a:t>
            </a:r>
            <a:r>
              <a:rPr lang="ru-RU" sz="2400" dirty="0" smtClean="0"/>
              <a:t>Мела</a:t>
            </a:r>
            <a:r>
              <a:rPr lang="ru-RU" sz="2400" dirty="0"/>
              <a:t>, </a:t>
            </a:r>
            <a:r>
              <a:rPr lang="ru-RU" sz="2400" dirty="0" err="1"/>
              <a:t>Мелли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Уменьшительно-ласкательные </a:t>
            </a:r>
            <a:r>
              <a:rPr lang="ru-RU" sz="2400" dirty="0"/>
              <a:t>формы имени: </a:t>
            </a:r>
            <a:r>
              <a:rPr lang="ru-RU" sz="2400" dirty="0" err="1"/>
              <a:t>Меланечка</a:t>
            </a:r>
            <a:r>
              <a:rPr lang="ru-RU" sz="2400" dirty="0"/>
              <a:t>, </a:t>
            </a:r>
            <a:r>
              <a:rPr lang="ru-RU" sz="2400" dirty="0" err="1"/>
              <a:t>Меланьюшка</a:t>
            </a:r>
            <a:r>
              <a:rPr lang="ru-RU" sz="2400" dirty="0"/>
              <a:t>, </a:t>
            </a:r>
            <a:r>
              <a:rPr lang="ru-RU" sz="2400" dirty="0" err="1"/>
              <a:t>Ланушка</a:t>
            </a:r>
            <a:r>
              <a:rPr lang="ru-RU" sz="2400" dirty="0"/>
              <a:t>, </a:t>
            </a:r>
            <a:r>
              <a:rPr lang="ru-RU" sz="2400" dirty="0" err="1"/>
              <a:t>Малаша</a:t>
            </a:r>
            <a:r>
              <a:rPr lang="ru-RU" sz="2400" dirty="0"/>
              <a:t>, </a:t>
            </a:r>
            <a:r>
              <a:rPr lang="ru-RU" sz="2400" dirty="0" err="1"/>
              <a:t>Меланочка</a:t>
            </a:r>
            <a:r>
              <a:rPr lang="ru-RU" sz="2400" dirty="0"/>
              <a:t>, </a:t>
            </a:r>
            <a:r>
              <a:rPr lang="ru-RU" sz="2400" dirty="0" err="1"/>
              <a:t>Ланочка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 descr="Имя Лана на фоне одуванчик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92" y="1196752"/>
            <a:ext cx="5715000" cy="336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445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35" y="332656"/>
            <a:ext cx="8229600" cy="1143000"/>
          </a:xfrm>
        </p:spPr>
        <p:txBody>
          <a:bodyPr/>
          <a:lstStyle/>
          <a:p>
            <a:r>
              <a:rPr lang="ru-RU" dirty="0" smtClean="0"/>
              <a:t>Святые покровительницы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52" y="1835696"/>
            <a:ext cx="4618856" cy="483366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5100" dirty="0" smtClean="0"/>
              <a:t>Преподобная </a:t>
            </a:r>
            <a:r>
              <a:rPr lang="ru-RU" sz="5100" dirty="0" err="1"/>
              <a:t>Мелания</a:t>
            </a:r>
            <a:r>
              <a:rPr lang="ru-RU" sz="5100" dirty="0"/>
              <a:t> Старшая. Родилась в очень богатой семье в Риме (350 г.), жила в Иерусалиме, где и умерла в 401 году. После смерти мужа женщина раздала всё своё богатство бедным и стала затворницей. Также была основательницей монастыря на Елеонской горе. Память этой святой почитается и в католицизме, и в православии</a:t>
            </a:r>
            <a:r>
              <a:rPr lang="ru-RU" sz="5100" dirty="0" smtClean="0"/>
              <a:t>. Преподобная </a:t>
            </a:r>
            <a:r>
              <a:rPr lang="ru-RU" sz="5100" dirty="0" err="1"/>
              <a:t>Мелания</a:t>
            </a:r>
            <a:r>
              <a:rPr lang="ru-RU" sz="5100" dirty="0"/>
              <a:t> Старшая основала монастырь на Елеонской </a:t>
            </a:r>
            <a:r>
              <a:rPr lang="ru-RU" sz="5100" dirty="0" smtClean="0"/>
              <a:t>горе.</a:t>
            </a:r>
            <a:endParaRPr lang="ru-RU" sz="5100" dirty="0"/>
          </a:p>
          <a:p>
            <a:pPr algn="just"/>
            <a:endParaRPr lang="ru-RU" dirty="0"/>
          </a:p>
        </p:txBody>
      </p:sp>
      <p:pic>
        <p:nvPicPr>
          <p:cNvPr id="5" name="Рисунок 4" descr="Преподобная Мелания Старша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934" y="1628800"/>
            <a:ext cx="3343275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28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35" y="332656"/>
            <a:ext cx="8229600" cy="1143000"/>
          </a:xfrm>
        </p:spPr>
        <p:txBody>
          <a:bodyPr/>
          <a:lstStyle/>
          <a:p>
            <a:r>
              <a:rPr lang="ru-RU" dirty="0" smtClean="0"/>
              <a:t>Святые покровительницы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907" y="1143250"/>
            <a:ext cx="4826423" cy="5193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Преподобная </a:t>
            </a:r>
            <a:r>
              <a:rPr lang="ru-RU" sz="2400" dirty="0" err="1"/>
              <a:t>Мелания</a:t>
            </a:r>
            <a:r>
              <a:rPr lang="ru-RU" sz="2400" dirty="0"/>
              <a:t> </a:t>
            </a:r>
            <a:r>
              <a:rPr lang="ru-RU" sz="2400" dirty="0" smtClean="0"/>
              <a:t>Вифлеемская</a:t>
            </a:r>
            <a:r>
              <a:rPr lang="ru-RU" sz="2400" dirty="0"/>
              <a:t>, Палестинская (Младшая). Жила в Иерусалиме в 383–439 гг. Ещё в раннем детстве девочку привела в церковь её бабушка — </a:t>
            </a:r>
            <a:r>
              <a:rPr lang="ru-RU" sz="2400" dirty="0" err="1"/>
              <a:t>Мелания</a:t>
            </a:r>
            <a:r>
              <a:rPr lang="ru-RU" sz="2400" dirty="0"/>
              <a:t> Старшая. В 14 лет девушку выдали замуж, затем она вместе с мужем решила продать всё их имущество, чтобы помочь больным, бедным и заключённым людям. </a:t>
            </a:r>
            <a:r>
              <a:rPr lang="ru-RU" sz="2400" dirty="0" err="1" smtClean="0"/>
              <a:t>Мелания</a:t>
            </a:r>
            <a:r>
              <a:rPr lang="ru-RU" sz="2400" dirty="0" smtClean="0"/>
              <a:t> младшая основала </a:t>
            </a:r>
            <a:r>
              <a:rPr lang="ru-RU" sz="2400" dirty="0"/>
              <a:t>два монастыря.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11" y="1475656"/>
            <a:ext cx="3621338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0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Именины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Мелании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4608512" cy="2808312"/>
          </a:xfrm>
        </p:spPr>
        <p:txBody>
          <a:bodyPr>
            <a:normAutofit/>
          </a:bodyPr>
          <a:lstStyle/>
          <a:p>
            <a:r>
              <a:rPr lang="ru-RU" dirty="0"/>
              <a:t>Именины </a:t>
            </a:r>
            <a:r>
              <a:rPr lang="ru-RU" dirty="0" err="1"/>
              <a:t>Мелания</a:t>
            </a:r>
            <a:r>
              <a:rPr lang="ru-RU" dirty="0"/>
              <a:t> празднует два раза в год:</a:t>
            </a:r>
          </a:p>
          <a:p>
            <a:r>
              <a:rPr lang="ru-RU" dirty="0" smtClean="0"/>
              <a:t>21 </a:t>
            </a:r>
            <a:r>
              <a:rPr lang="ru-RU" dirty="0"/>
              <a:t>июня;</a:t>
            </a:r>
          </a:p>
          <a:p>
            <a:r>
              <a:rPr lang="ru-RU" dirty="0" smtClean="0"/>
              <a:t>13 </a:t>
            </a:r>
            <a:r>
              <a:rPr lang="ru-RU" dirty="0"/>
              <a:t>января.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79" y="2132856"/>
            <a:ext cx="2692458" cy="34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83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6672"/>
            <a:ext cx="3507854" cy="46771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5093071"/>
            <a:ext cx="835292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Девушка, носящая имя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Мелания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— человек заботливый, проницательный, тонко чувствующий красоту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4" y="891488"/>
            <a:ext cx="5718544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7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12" y="548680"/>
            <a:ext cx="3812654" cy="3812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3" y="1417638"/>
            <a:ext cx="3398732" cy="45316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91977" y="4635376"/>
            <a:ext cx="4294823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Мелания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 животных, часто заводит собак или кошек.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98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4005064" cy="4005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1408" y="1386697"/>
            <a:ext cx="3912358" cy="421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Кулинария — одно из главных увлечений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Мелании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Лана устраивает приёмы в своём доме, чтобы порадовать друзей и близких своими кулинарными шедеврами.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72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18" y="1124744"/>
            <a:ext cx="4352528" cy="4520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862" y="1553079"/>
            <a:ext cx="410445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Девушка, носящая имя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Мелания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— человек заботливый,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проница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-тельный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любящий детей.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11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286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Тема Office</vt:lpstr>
      <vt:lpstr>Презентация PowerPoint</vt:lpstr>
      <vt:lpstr>Формы имени</vt:lpstr>
      <vt:lpstr>Святые покровительницы</vt:lpstr>
      <vt:lpstr>Святые покровительницы</vt:lpstr>
      <vt:lpstr>Именины Мелании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Music</cp:lastModifiedBy>
  <cp:revision>48</cp:revision>
  <dcterms:created xsi:type="dcterms:W3CDTF">2013-08-20T22:02:58Z</dcterms:created>
  <dcterms:modified xsi:type="dcterms:W3CDTF">2021-02-27T20:23:22Z</dcterms:modified>
</cp:coreProperties>
</file>