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9" r:id="rId5"/>
    <p:sldId id="261" r:id="rId6"/>
    <p:sldId id="262" r:id="rId7"/>
    <p:sldId id="264" r:id="rId8"/>
    <p:sldId id="263" r:id="rId9"/>
    <p:sldId id="265" r:id="rId10"/>
    <p:sldId id="266" r:id="rId11"/>
    <p:sldId id="267" r:id="rId12"/>
    <p:sldId id="269" r:id="rId13"/>
    <p:sldId id="268" r:id="rId14"/>
    <p:sldId id="270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6B250F-FD3B-45B2-AF9B-540019317CCB}" v="40" dt="2021-02-28T19:29:36.2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0" autoAdjust="0"/>
    <p:restoredTop sz="94660"/>
  </p:normalViewPr>
  <p:slideViewPr>
    <p:cSldViewPr snapToGrid="0">
      <p:cViewPr varScale="1">
        <p:scale>
          <a:sx n="134" d="100"/>
          <a:sy n="134" d="100"/>
        </p:scale>
        <p:origin x="108" y="7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Лариса Корнеева" userId="eb740a52b54b7772" providerId="LiveId" clId="{3A6B250F-FD3B-45B2-AF9B-540019317CCB}"/>
    <pc:docChg chg="undo custSel addSld delSld modSld sldOrd modMainMaster">
      <pc:chgData name="Лариса Корнеева" userId="eb740a52b54b7772" providerId="LiveId" clId="{3A6B250F-FD3B-45B2-AF9B-540019317CCB}" dt="2021-02-28T19:31:11.680" v="892" actId="27636"/>
      <pc:docMkLst>
        <pc:docMk/>
      </pc:docMkLst>
      <pc:sldChg chg="setBg">
        <pc:chgData name="Лариса Корнеева" userId="eb740a52b54b7772" providerId="LiveId" clId="{3A6B250F-FD3B-45B2-AF9B-540019317CCB}" dt="2021-02-28T19:09:52.406" v="747"/>
        <pc:sldMkLst>
          <pc:docMk/>
          <pc:sldMk cId="2572193961" sldId="256"/>
        </pc:sldMkLst>
      </pc:sldChg>
      <pc:sldChg chg="modSp mod setBg">
        <pc:chgData name="Лариса Корнеева" userId="eb740a52b54b7772" providerId="LiveId" clId="{3A6B250F-FD3B-45B2-AF9B-540019317CCB}" dt="2021-02-28T19:31:11.680" v="892" actId="27636"/>
        <pc:sldMkLst>
          <pc:docMk/>
          <pc:sldMk cId="2206031435" sldId="257"/>
        </pc:sldMkLst>
        <pc:spChg chg="mod">
          <ac:chgData name="Лариса Корнеева" userId="eb740a52b54b7772" providerId="LiveId" clId="{3A6B250F-FD3B-45B2-AF9B-540019317CCB}" dt="2021-02-28T19:31:11.680" v="892" actId="27636"/>
          <ac:spMkLst>
            <pc:docMk/>
            <pc:sldMk cId="2206031435" sldId="257"/>
            <ac:spMk id="2" creationId="{943D90E1-7112-419C-8FDE-90118B33555A}"/>
          </ac:spMkLst>
        </pc:spChg>
        <pc:spChg chg="mod">
          <ac:chgData name="Лариса Корнеева" userId="eb740a52b54b7772" providerId="LiveId" clId="{3A6B250F-FD3B-45B2-AF9B-540019317CCB}" dt="2021-02-28T19:13:42.574" v="770" actId="122"/>
          <ac:spMkLst>
            <pc:docMk/>
            <pc:sldMk cId="2206031435" sldId="257"/>
            <ac:spMk id="3" creationId="{820A63A5-D3A6-484A-ACD5-E6F55F3A7DC2}"/>
          </ac:spMkLst>
        </pc:spChg>
        <pc:picChg chg="mod">
          <ac:chgData name="Лариса Корнеева" userId="eb740a52b54b7772" providerId="LiveId" clId="{3A6B250F-FD3B-45B2-AF9B-540019317CCB}" dt="2021-02-28T19:31:00.562" v="888" actId="1076"/>
          <ac:picMkLst>
            <pc:docMk/>
            <pc:sldMk cId="2206031435" sldId="257"/>
            <ac:picMk id="4" creationId="{82CBD573-90D4-432C-B136-77A231A2C2F4}"/>
          </ac:picMkLst>
        </pc:picChg>
      </pc:sldChg>
      <pc:sldChg chg="setBg">
        <pc:chgData name="Лариса Корнеева" userId="eb740a52b54b7772" providerId="LiveId" clId="{3A6B250F-FD3B-45B2-AF9B-540019317CCB}" dt="2021-02-28T19:09:52.406" v="747"/>
        <pc:sldMkLst>
          <pc:docMk/>
          <pc:sldMk cId="3252024369" sldId="259"/>
        </pc:sldMkLst>
      </pc:sldChg>
      <pc:sldChg chg="addSp delSp modSp mod setBg">
        <pc:chgData name="Лариса Корнеева" userId="eb740a52b54b7772" providerId="LiveId" clId="{3A6B250F-FD3B-45B2-AF9B-540019317CCB}" dt="2021-02-28T19:16:37.288" v="798" actId="20577"/>
        <pc:sldMkLst>
          <pc:docMk/>
          <pc:sldMk cId="1244492761" sldId="260"/>
        </pc:sldMkLst>
        <pc:spChg chg="mod">
          <ac:chgData name="Лариса Корнеева" userId="eb740a52b54b7772" providerId="LiveId" clId="{3A6B250F-FD3B-45B2-AF9B-540019317CCB}" dt="2021-02-28T19:15:57.835" v="783" actId="122"/>
          <ac:spMkLst>
            <pc:docMk/>
            <pc:sldMk cId="1244492761" sldId="260"/>
            <ac:spMk id="2" creationId="{F03F14DB-2F71-4CF3-A6ED-60F271F8477A}"/>
          </ac:spMkLst>
        </pc:spChg>
        <pc:spChg chg="mod">
          <ac:chgData name="Лариса Корнеева" userId="eb740a52b54b7772" providerId="LiveId" clId="{3A6B250F-FD3B-45B2-AF9B-540019317CCB}" dt="2021-02-28T19:16:37.288" v="798" actId="20577"/>
          <ac:spMkLst>
            <pc:docMk/>
            <pc:sldMk cId="1244492761" sldId="260"/>
            <ac:spMk id="3" creationId="{F0FF79E1-5F36-4744-A54F-AEA7420EE547}"/>
          </ac:spMkLst>
        </pc:spChg>
        <pc:spChg chg="del">
          <ac:chgData name="Лариса Корнеева" userId="eb740a52b54b7772" providerId="LiveId" clId="{3A6B250F-FD3B-45B2-AF9B-540019317CCB}" dt="2021-02-28T19:14:46.424" v="773" actId="26606"/>
          <ac:spMkLst>
            <pc:docMk/>
            <pc:sldMk cId="1244492761" sldId="260"/>
            <ac:spMk id="12" creationId="{8E0105E7-23DB-4CF2-8258-FF47C7620F6E}"/>
          </ac:spMkLst>
        </pc:spChg>
        <pc:spChg chg="del">
          <ac:chgData name="Лариса Корнеева" userId="eb740a52b54b7772" providerId="LiveId" clId="{3A6B250F-FD3B-45B2-AF9B-540019317CCB}" dt="2021-02-28T19:14:46.424" v="773" actId="26606"/>
          <ac:spMkLst>
            <pc:docMk/>
            <pc:sldMk cId="1244492761" sldId="260"/>
            <ac:spMk id="13" creationId="{DAF1966E-FD40-4A4A-B61B-C4DF7FA05F06}"/>
          </ac:spMkLst>
        </pc:spChg>
        <pc:spChg chg="del">
          <ac:chgData name="Лариса Корнеева" userId="eb740a52b54b7772" providerId="LiveId" clId="{3A6B250F-FD3B-45B2-AF9B-540019317CCB}" dt="2021-02-28T19:14:46.424" v="773" actId="26606"/>
          <ac:spMkLst>
            <pc:docMk/>
            <pc:sldMk cId="1244492761" sldId="260"/>
            <ac:spMk id="14" creationId="{074B4F7D-14B2-478B-8BF5-01E4E0C5D263}"/>
          </ac:spMkLst>
        </pc:spChg>
        <pc:spChg chg="del">
          <ac:chgData name="Лариса Корнеева" userId="eb740a52b54b7772" providerId="LiveId" clId="{3A6B250F-FD3B-45B2-AF9B-540019317CCB}" dt="2021-02-28T19:14:46.424" v="773" actId="26606"/>
          <ac:spMkLst>
            <pc:docMk/>
            <pc:sldMk cId="1244492761" sldId="260"/>
            <ac:spMk id="15" creationId="{047BFA19-D45E-416B-A404-7AF2F3F27017}"/>
          </ac:spMkLst>
        </pc:spChg>
        <pc:picChg chg="add mod">
          <ac:chgData name="Лариса Корнеева" userId="eb740a52b54b7772" providerId="LiveId" clId="{3A6B250F-FD3B-45B2-AF9B-540019317CCB}" dt="2021-02-28T19:14:46.424" v="773" actId="26606"/>
          <ac:picMkLst>
            <pc:docMk/>
            <pc:sldMk cId="1244492761" sldId="260"/>
            <ac:picMk id="4" creationId="{AF032F8B-A9CC-4F87-A14D-E53A0677414C}"/>
          </ac:picMkLst>
        </pc:picChg>
        <pc:cxnChg chg="add">
          <ac:chgData name="Лариса Корнеева" userId="eb740a52b54b7772" providerId="LiveId" clId="{3A6B250F-FD3B-45B2-AF9B-540019317CCB}" dt="2021-02-28T19:14:46.424" v="773" actId="26606"/>
          <ac:cxnSpMkLst>
            <pc:docMk/>
            <pc:sldMk cId="1244492761" sldId="260"/>
            <ac:cxnSpMk id="20" creationId="{A7F400EE-A8A5-48AF-B4D6-291B52C6F0B0}"/>
          </ac:cxnSpMkLst>
        </pc:cxnChg>
      </pc:sldChg>
      <pc:sldChg chg="addSp modSp new mod setBg">
        <pc:chgData name="Лариса Корнеева" userId="eb740a52b54b7772" providerId="LiveId" clId="{3A6B250F-FD3B-45B2-AF9B-540019317CCB}" dt="2021-02-28T19:16:53.844" v="799" actId="122"/>
        <pc:sldMkLst>
          <pc:docMk/>
          <pc:sldMk cId="1436356808" sldId="261"/>
        </pc:sldMkLst>
        <pc:spChg chg="mod">
          <ac:chgData name="Лариса Корнеева" userId="eb740a52b54b7772" providerId="LiveId" clId="{3A6B250F-FD3B-45B2-AF9B-540019317CCB}" dt="2021-02-28T18:33:05.587" v="57" actId="122"/>
          <ac:spMkLst>
            <pc:docMk/>
            <pc:sldMk cId="1436356808" sldId="261"/>
            <ac:spMk id="2" creationId="{BBEDA7FF-BB61-463C-819E-E912D4678C41}"/>
          </ac:spMkLst>
        </pc:spChg>
        <pc:spChg chg="mod">
          <ac:chgData name="Лариса Корнеева" userId="eb740a52b54b7772" providerId="LiveId" clId="{3A6B250F-FD3B-45B2-AF9B-540019317CCB}" dt="2021-02-28T19:16:53.844" v="799" actId="122"/>
          <ac:spMkLst>
            <pc:docMk/>
            <pc:sldMk cId="1436356808" sldId="261"/>
            <ac:spMk id="3" creationId="{D9605857-3BF6-4EC5-AA58-8E1C6B40648A}"/>
          </ac:spMkLst>
        </pc:spChg>
        <pc:picChg chg="add mod">
          <ac:chgData name="Лариса Корнеева" userId="eb740a52b54b7772" providerId="LiveId" clId="{3A6B250F-FD3B-45B2-AF9B-540019317CCB}" dt="2021-02-28T18:32:46.207" v="41" actId="26606"/>
          <ac:picMkLst>
            <pc:docMk/>
            <pc:sldMk cId="1436356808" sldId="261"/>
            <ac:picMk id="4" creationId="{26BA6C83-6942-43BA-91C4-EEF42CEB7C30}"/>
          </ac:picMkLst>
        </pc:picChg>
        <pc:cxnChg chg="add">
          <ac:chgData name="Лариса Корнеева" userId="eb740a52b54b7772" providerId="LiveId" clId="{3A6B250F-FD3B-45B2-AF9B-540019317CCB}" dt="2021-02-28T18:32:46.207" v="41" actId="26606"/>
          <ac:cxnSpMkLst>
            <pc:docMk/>
            <pc:sldMk cId="1436356808" sldId="261"/>
            <ac:cxnSpMk id="9" creationId="{A7F400EE-A8A5-48AF-B4D6-291B52C6F0B0}"/>
          </ac:cxnSpMkLst>
        </pc:cxnChg>
      </pc:sldChg>
      <pc:sldChg chg="addSp delSp modSp new mod setBg">
        <pc:chgData name="Лариса Корнеева" userId="eb740a52b54b7772" providerId="LiveId" clId="{3A6B250F-FD3B-45B2-AF9B-540019317CCB}" dt="2021-02-28T19:17:16.103" v="800" actId="122"/>
        <pc:sldMkLst>
          <pc:docMk/>
          <pc:sldMk cId="2880966968" sldId="262"/>
        </pc:sldMkLst>
        <pc:spChg chg="del mod">
          <ac:chgData name="Лариса Корнеева" userId="eb740a52b54b7772" providerId="LiveId" clId="{3A6B250F-FD3B-45B2-AF9B-540019317CCB}" dt="2021-02-28T18:39:44.805" v="92" actId="21"/>
          <ac:spMkLst>
            <pc:docMk/>
            <pc:sldMk cId="2880966968" sldId="262"/>
            <ac:spMk id="2" creationId="{ECBA563D-92E7-4A5C-B784-976FA54C8192}"/>
          </ac:spMkLst>
        </pc:spChg>
        <pc:spChg chg="del mod">
          <ac:chgData name="Лариса Корнеева" userId="eb740a52b54b7772" providerId="LiveId" clId="{3A6B250F-FD3B-45B2-AF9B-540019317CCB}" dt="2021-02-28T18:31:28.474" v="35"/>
          <ac:spMkLst>
            <pc:docMk/>
            <pc:sldMk cId="2880966968" sldId="262"/>
            <ac:spMk id="3" creationId="{3143292B-D20D-49E7-A86E-5140AD9B7EB0}"/>
          </ac:spMkLst>
        </pc:spChg>
        <pc:spChg chg="add mod">
          <ac:chgData name="Лариса Корнеева" userId="eb740a52b54b7772" providerId="LiveId" clId="{3A6B250F-FD3B-45B2-AF9B-540019317CCB}" dt="2021-02-28T19:17:16.103" v="800" actId="122"/>
          <ac:spMkLst>
            <pc:docMk/>
            <pc:sldMk cId="2880966968" sldId="262"/>
            <ac:spMk id="7" creationId="{534F8AD6-4345-431A-829F-BD3F743E7A62}"/>
          </ac:spMkLst>
        </pc:spChg>
        <pc:spChg chg="add">
          <ac:chgData name="Лариса Корнеева" userId="eb740a52b54b7772" providerId="LiveId" clId="{3A6B250F-FD3B-45B2-AF9B-540019317CCB}" dt="2021-02-28T18:39:03.711" v="88" actId="26606"/>
          <ac:spMkLst>
            <pc:docMk/>
            <pc:sldMk cId="2880966968" sldId="262"/>
            <ac:spMk id="13" creationId="{1ECAB1E8-8195-4748-BE71-FF806D86892E}"/>
          </ac:spMkLst>
        </pc:spChg>
        <pc:spChg chg="add">
          <ac:chgData name="Лариса Корнеева" userId="eb740a52b54b7772" providerId="LiveId" clId="{3A6B250F-FD3B-45B2-AF9B-540019317CCB}" dt="2021-02-28T18:39:03.711" v="88" actId="26606"/>
          <ac:spMkLst>
            <pc:docMk/>
            <pc:sldMk cId="2880966968" sldId="262"/>
            <ac:spMk id="15" creationId="{57F6BDD4-E066-4008-8011-6CC31AEB4556}"/>
          </ac:spMkLst>
        </pc:spChg>
        <pc:spChg chg="add">
          <ac:chgData name="Лариса Корнеева" userId="eb740a52b54b7772" providerId="LiveId" clId="{3A6B250F-FD3B-45B2-AF9B-540019317CCB}" dt="2021-02-28T18:39:03.711" v="88" actId="26606"/>
          <ac:spMkLst>
            <pc:docMk/>
            <pc:sldMk cId="2880966968" sldId="262"/>
            <ac:spMk id="17" creationId="{2711A8FB-68FC-45FC-B01E-38F809E2D439}"/>
          </ac:spMkLst>
        </pc:spChg>
        <pc:spChg chg="add">
          <ac:chgData name="Лариса Корнеева" userId="eb740a52b54b7772" providerId="LiveId" clId="{3A6B250F-FD3B-45B2-AF9B-540019317CCB}" dt="2021-02-28T18:39:03.711" v="88" actId="26606"/>
          <ac:spMkLst>
            <pc:docMk/>
            <pc:sldMk cId="2880966968" sldId="262"/>
            <ac:spMk id="19" creationId="{2A865FE3-5FC9-4049-87CF-30019C46C0F5}"/>
          </ac:spMkLst>
        </pc:spChg>
        <pc:picChg chg="add del mod">
          <ac:chgData name="Лариса Корнеева" userId="eb740a52b54b7772" providerId="LiveId" clId="{3A6B250F-FD3B-45B2-AF9B-540019317CCB}" dt="2021-02-28T18:33:41.464" v="62" actId="21"/>
          <ac:picMkLst>
            <pc:docMk/>
            <pc:sldMk cId="2880966968" sldId="262"/>
            <ac:picMk id="4" creationId="{2ECCDEA9-5987-4302-AB84-CE9D1C73375A}"/>
          </ac:picMkLst>
        </pc:picChg>
        <pc:picChg chg="add del">
          <ac:chgData name="Лариса Корнеева" userId="eb740a52b54b7772" providerId="LiveId" clId="{3A6B250F-FD3B-45B2-AF9B-540019317CCB}" dt="2021-02-28T18:31:43.401" v="38" actId="21"/>
          <ac:picMkLst>
            <pc:docMk/>
            <pc:sldMk cId="2880966968" sldId="262"/>
            <ac:picMk id="5" creationId="{751852C8-068E-498B-91C8-2D25B233E207}"/>
          </ac:picMkLst>
        </pc:picChg>
        <pc:picChg chg="add mod">
          <ac:chgData name="Лариса Корнеева" userId="eb740a52b54b7772" providerId="LiveId" clId="{3A6B250F-FD3B-45B2-AF9B-540019317CCB}" dt="2021-02-28T18:39:03.711" v="88" actId="26606"/>
          <ac:picMkLst>
            <pc:docMk/>
            <pc:sldMk cId="2880966968" sldId="262"/>
            <ac:picMk id="8" creationId="{8A4B74BA-5726-43D4-9675-7E092ED179E0}"/>
          </ac:picMkLst>
        </pc:picChg>
      </pc:sldChg>
      <pc:sldChg chg="addSp delSp modSp new del mod">
        <pc:chgData name="Лариса Корнеева" userId="eb740a52b54b7772" providerId="LiveId" clId="{3A6B250F-FD3B-45B2-AF9B-540019317CCB}" dt="2021-02-28T18:37:12.860" v="81" actId="2696"/>
        <pc:sldMkLst>
          <pc:docMk/>
          <pc:sldMk cId="1003313155" sldId="263"/>
        </pc:sldMkLst>
        <pc:spChg chg="del mod">
          <ac:chgData name="Лариса Корнеева" userId="eb740a52b54b7772" providerId="LiveId" clId="{3A6B250F-FD3B-45B2-AF9B-540019317CCB}" dt="2021-02-28T18:36:30.697" v="76" actId="21"/>
          <ac:spMkLst>
            <pc:docMk/>
            <pc:sldMk cId="1003313155" sldId="263"/>
            <ac:spMk id="2" creationId="{7079C07A-7EED-4B80-9A90-B017BA152DED}"/>
          </ac:spMkLst>
        </pc:spChg>
        <pc:spChg chg="del mod">
          <ac:chgData name="Лариса Корнеева" userId="eb740a52b54b7772" providerId="LiveId" clId="{3A6B250F-FD3B-45B2-AF9B-540019317CCB}" dt="2021-02-28T18:35:47.099" v="70"/>
          <ac:spMkLst>
            <pc:docMk/>
            <pc:sldMk cId="1003313155" sldId="263"/>
            <ac:spMk id="3" creationId="{BBB44424-32D3-4267-99DF-98EB8EBFBAC9}"/>
          </ac:spMkLst>
        </pc:spChg>
        <pc:picChg chg="add mod">
          <ac:chgData name="Лариса Корнеева" userId="eb740a52b54b7772" providerId="LiveId" clId="{3A6B250F-FD3B-45B2-AF9B-540019317CCB}" dt="2021-02-28T18:36:49.651" v="79" actId="14100"/>
          <ac:picMkLst>
            <pc:docMk/>
            <pc:sldMk cId="1003313155" sldId="263"/>
            <ac:picMk id="4" creationId="{F2828017-46F7-49AE-8DF7-3A8D50171E7D}"/>
          </ac:picMkLst>
        </pc:picChg>
      </pc:sldChg>
      <pc:sldChg chg="addSp delSp modSp new mod setBg">
        <pc:chgData name="Лариса Корнеева" userId="eb740a52b54b7772" providerId="LiveId" clId="{3A6B250F-FD3B-45B2-AF9B-540019317CCB}" dt="2021-02-28T19:19:33.535" v="821"/>
        <pc:sldMkLst>
          <pc:docMk/>
          <pc:sldMk cId="1965093788" sldId="263"/>
        </pc:sldMkLst>
        <pc:spChg chg="add del mod">
          <ac:chgData name="Лариса Корнеева" userId="eb740a52b54b7772" providerId="LiveId" clId="{3A6B250F-FD3B-45B2-AF9B-540019317CCB}" dt="2021-02-28T18:40:57.497" v="100" actId="21"/>
          <ac:spMkLst>
            <pc:docMk/>
            <pc:sldMk cId="1965093788" sldId="263"/>
            <ac:spMk id="2" creationId="{5FDCBD22-F41C-4AE3-B236-3867BDCABDC7}"/>
          </ac:spMkLst>
        </pc:spChg>
        <pc:spChg chg="del mod">
          <ac:chgData name="Лариса Корнеева" userId="eb740a52b54b7772" providerId="LiveId" clId="{3A6B250F-FD3B-45B2-AF9B-540019317CCB}" dt="2021-02-28T18:38:30.141" v="84"/>
          <ac:spMkLst>
            <pc:docMk/>
            <pc:sldMk cId="1965093788" sldId="263"/>
            <ac:spMk id="3" creationId="{E937045B-6FCC-494C-A2D9-82CE757A3ECA}"/>
          </ac:spMkLst>
        </pc:spChg>
        <pc:spChg chg="add mod ord">
          <ac:chgData name="Лариса Корнеева" userId="eb740a52b54b7772" providerId="LiveId" clId="{3A6B250F-FD3B-45B2-AF9B-540019317CCB}" dt="2021-02-28T19:19:09.710" v="819" actId="207"/>
          <ac:spMkLst>
            <pc:docMk/>
            <pc:sldMk cId="1965093788" sldId="263"/>
            <ac:spMk id="6" creationId="{41D0CE1F-2719-4A3F-8014-06DEF95A7FCE}"/>
          </ac:spMkLst>
        </pc:spChg>
        <pc:spChg chg="add del">
          <ac:chgData name="Лариса Корнеева" userId="eb740a52b54b7772" providerId="LiveId" clId="{3A6B250F-FD3B-45B2-AF9B-540019317CCB}" dt="2021-02-28T18:38:46.434" v="86" actId="26606"/>
          <ac:spMkLst>
            <pc:docMk/>
            <pc:sldMk cId="1965093788" sldId="263"/>
            <ac:spMk id="9" creationId="{42A4FC2C-047E-45A5-965D-8E1E3BF09BC6}"/>
          </ac:spMkLst>
        </pc:spChg>
        <pc:spChg chg="add del">
          <ac:chgData name="Лариса Корнеева" userId="eb740a52b54b7772" providerId="LiveId" clId="{3A6B250F-FD3B-45B2-AF9B-540019317CCB}" dt="2021-02-28T19:18:08.321" v="804" actId="26606"/>
          <ac:spMkLst>
            <pc:docMk/>
            <pc:sldMk cId="1965093788" sldId="263"/>
            <ac:spMk id="13" creationId="{79BB35BC-D5C2-4C8B-A22A-A71E6191913B}"/>
          </ac:spMkLst>
        </pc:spChg>
        <pc:picChg chg="add del mod">
          <ac:chgData name="Лариса Корнеева" userId="eb740a52b54b7772" providerId="LiveId" clId="{3A6B250F-FD3B-45B2-AF9B-540019317CCB}" dt="2021-02-28T18:40:14.978" v="95" actId="21"/>
          <ac:picMkLst>
            <pc:docMk/>
            <pc:sldMk cId="1965093788" sldId="263"/>
            <ac:picMk id="4" creationId="{67EE1445-1127-4479-ACE5-A01AD3273E20}"/>
          </ac:picMkLst>
        </pc:picChg>
        <pc:picChg chg="add del mod">
          <ac:chgData name="Лариса Корнеева" userId="eb740a52b54b7772" providerId="LiveId" clId="{3A6B250F-FD3B-45B2-AF9B-540019317CCB}" dt="2021-02-28T18:42:11.022" v="106" actId="21"/>
          <ac:picMkLst>
            <pc:docMk/>
            <pc:sldMk cId="1965093788" sldId="263"/>
            <ac:picMk id="7" creationId="{CDA4FBF4-39FE-4983-AF60-C2DF16983198}"/>
          </ac:picMkLst>
        </pc:picChg>
        <pc:picChg chg="add mod">
          <ac:chgData name="Лариса Корнеева" userId="eb740a52b54b7772" providerId="LiveId" clId="{3A6B250F-FD3B-45B2-AF9B-540019317CCB}" dt="2021-02-28T19:18:26.603" v="807" actId="27614"/>
          <ac:picMkLst>
            <pc:docMk/>
            <pc:sldMk cId="1965093788" sldId="263"/>
            <ac:picMk id="8" creationId="{67A19669-65EE-42B6-8662-9266AAE3E15E}"/>
          </ac:picMkLst>
        </pc:picChg>
        <pc:cxnChg chg="add">
          <ac:chgData name="Лариса Корнеева" userId="eb740a52b54b7772" providerId="LiveId" clId="{3A6B250F-FD3B-45B2-AF9B-540019317CCB}" dt="2021-02-28T19:18:08.321" v="805" actId="26606"/>
          <ac:cxnSpMkLst>
            <pc:docMk/>
            <pc:sldMk cId="1965093788" sldId="263"/>
            <ac:cxnSpMk id="15" creationId="{A7F400EE-A8A5-48AF-B4D6-291B52C6F0B0}"/>
          </ac:cxnSpMkLst>
        </pc:cxnChg>
      </pc:sldChg>
      <pc:sldChg chg="addSp modSp new del mod setBg">
        <pc:chgData name="Лариса Корнеева" userId="eb740a52b54b7772" providerId="LiveId" clId="{3A6B250F-FD3B-45B2-AF9B-540019317CCB}" dt="2021-02-28T18:37:10.131" v="80" actId="2696"/>
        <pc:sldMkLst>
          <pc:docMk/>
          <pc:sldMk cId="2229118146" sldId="264"/>
        </pc:sldMkLst>
        <pc:spChg chg="add">
          <ac:chgData name="Лариса Корнеева" userId="eb740a52b54b7772" providerId="LiveId" clId="{3A6B250F-FD3B-45B2-AF9B-540019317CCB}" dt="2021-02-28T18:36:12.339" v="73" actId="26606"/>
          <ac:spMkLst>
            <pc:docMk/>
            <pc:sldMk cId="2229118146" sldId="264"/>
            <ac:spMk id="7" creationId="{42A4FC2C-047E-45A5-965D-8E1E3BF09BC6}"/>
          </ac:spMkLst>
        </pc:spChg>
        <pc:picChg chg="add mod">
          <ac:chgData name="Лариса Корнеева" userId="eb740a52b54b7772" providerId="LiveId" clId="{3A6B250F-FD3B-45B2-AF9B-540019317CCB}" dt="2021-02-28T18:36:12.339" v="73" actId="26606"/>
          <ac:picMkLst>
            <pc:docMk/>
            <pc:sldMk cId="2229118146" sldId="264"/>
            <ac:picMk id="2" creationId="{4356B89A-1159-4DB5-8DC7-2E3C9A27E144}"/>
          </ac:picMkLst>
        </pc:picChg>
      </pc:sldChg>
      <pc:sldChg chg="addSp delSp modSp new mod ord">
        <pc:chgData name="Лариса Корнеева" userId="eb740a52b54b7772" providerId="LiveId" clId="{3A6B250F-FD3B-45B2-AF9B-540019317CCB}" dt="2021-02-28T18:47:03.041" v="599"/>
        <pc:sldMkLst>
          <pc:docMk/>
          <pc:sldMk cId="2653489967" sldId="264"/>
        </pc:sldMkLst>
        <pc:spChg chg="del mod">
          <ac:chgData name="Лариса Корнеева" userId="eb740a52b54b7772" providerId="LiveId" clId="{3A6B250F-FD3B-45B2-AF9B-540019317CCB}" dt="2021-02-28T18:42:29.659" v="111" actId="21"/>
          <ac:spMkLst>
            <pc:docMk/>
            <pc:sldMk cId="2653489967" sldId="264"/>
            <ac:spMk id="2" creationId="{73F5E1A2-DC9E-46F2-B2E1-0E64012FB504}"/>
          </ac:spMkLst>
        </pc:spChg>
        <pc:spChg chg="del">
          <ac:chgData name="Лариса Корнеева" userId="eb740a52b54b7772" providerId="LiveId" clId="{3A6B250F-FD3B-45B2-AF9B-540019317CCB}" dt="2021-02-28T18:42:03.362" v="104"/>
          <ac:spMkLst>
            <pc:docMk/>
            <pc:sldMk cId="2653489967" sldId="264"/>
            <ac:spMk id="3" creationId="{A2F4CC58-AD38-427D-A376-B1CB398D9981}"/>
          </ac:spMkLst>
        </pc:spChg>
        <pc:spChg chg="add del mod">
          <ac:chgData name="Лариса Корнеева" userId="eb740a52b54b7772" providerId="LiveId" clId="{3A6B250F-FD3B-45B2-AF9B-540019317CCB}" dt="2021-02-28T18:42:59.073" v="120"/>
          <ac:spMkLst>
            <pc:docMk/>
            <pc:sldMk cId="2653489967" sldId="264"/>
            <ac:spMk id="6" creationId="{119CB126-8EF3-4C1D-AD7C-01FC789C6FA2}"/>
          </ac:spMkLst>
        </pc:spChg>
        <pc:spChg chg="add mod">
          <ac:chgData name="Лариса Корнеева" userId="eb740a52b54b7772" providerId="LiveId" clId="{3A6B250F-FD3B-45B2-AF9B-540019317CCB}" dt="2021-02-28T18:44:42.872" v="126" actId="21"/>
          <ac:spMkLst>
            <pc:docMk/>
            <pc:sldMk cId="2653489967" sldId="264"/>
            <ac:spMk id="8" creationId="{9C7ED25B-8FA5-4F5A-985F-5C52A2AC0DF2}"/>
          </ac:spMkLst>
        </pc:spChg>
        <pc:spChg chg="add del mod">
          <ac:chgData name="Лариса Корнеева" userId="eb740a52b54b7772" providerId="LiveId" clId="{3A6B250F-FD3B-45B2-AF9B-540019317CCB}" dt="2021-02-28T18:46:28.279" v="587" actId="21"/>
          <ac:spMkLst>
            <pc:docMk/>
            <pc:sldMk cId="2653489967" sldId="264"/>
            <ac:spMk id="11" creationId="{8E9894F1-1C20-47DE-B9CD-0A06C4A21923}"/>
          </ac:spMkLst>
        </pc:spChg>
        <pc:picChg chg="add del mod">
          <ac:chgData name="Лариса Корнеева" userId="eb740a52b54b7772" providerId="LiveId" clId="{3A6B250F-FD3B-45B2-AF9B-540019317CCB}" dt="2021-02-28T18:42:44.076" v="114" actId="21"/>
          <ac:picMkLst>
            <pc:docMk/>
            <pc:sldMk cId="2653489967" sldId="264"/>
            <ac:picMk id="4" creationId="{0D3B1B5A-EE1D-4DE8-A016-1697127AB5E4}"/>
          </ac:picMkLst>
        </pc:picChg>
        <pc:picChg chg="add mod">
          <ac:chgData name="Лариса Корнеева" userId="eb740a52b54b7772" providerId="LiveId" clId="{3A6B250F-FD3B-45B2-AF9B-540019317CCB}" dt="2021-02-28T18:46:51.846" v="595" actId="14100"/>
          <ac:picMkLst>
            <pc:docMk/>
            <pc:sldMk cId="2653489967" sldId="264"/>
            <ac:picMk id="9" creationId="{AB01BDCC-5AB4-47E1-95D9-5977CE8F3143}"/>
          </ac:picMkLst>
        </pc:picChg>
      </pc:sldChg>
      <pc:sldChg chg="addSp delSp modSp new mod setBg">
        <pc:chgData name="Лариса Корнеева" userId="eb740a52b54b7772" providerId="LiveId" clId="{3A6B250F-FD3B-45B2-AF9B-540019317CCB}" dt="2021-02-28T19:19:24.157" v="820"/>
        <pc:sldMkLst>
          <pc:docMk/>
          <pc:sldMk cId="381337852" sldId="265"/>
        </pc:sldMkLst>
        <pc:spChg chg="del mod">
          <ac:chgData name="Лариса Корнеева" userId="eb740a52b54b7772" providerId="LiveId" clId="{3A6B250F-FD3B-45B2-AF9B-540019317CCB}" dt="2021-02-28T19:12:35.056" v="757" actId="21"/>
          <ac:spMkLst>
            <pc:docMk/>
            <pc:sldMk cId="381337852" sldId="265"/>
            <ac:spMk id="2" creationId="{CDBA7FEA-0B44-481D-A541-A863DE70FC3B}"/>
          </ac:spMkLst>
        </pc:spChg>
        <pc:spChg chg="mod ord">
          <ac:chgData name="Лариса Корнеева" userId="eb740a52b54b7772" providerId="LiveId" clId="{3A6B250F-FD3B-45B2-AF9B-540019317CCB}" dt="2021-02-28T19:13:31.683" v="769" actId="122"/>
          <ac:spMkLst>
            <pc:docMk/>
            <pc:sldMk cId="381337852" sldId="265"/>
            <ac:spMk id="3" creationId="{9857017F-F251-47B5-8899-09F2080BF3A4}"/>
          </ac:spMkLst>
        </pc:spChg>
        <pc:spChg chg="add del">
          <ac:chgData name="Лариса Корнеева" userId="eb740a52b54b7772" providerId="LiveId" clId="{3A6B250F-FD3B-45B2-AF9B-540019317CCB}" dt="2021-02-28T19:12:59.082" v="761" actId="26606"/>
          <ac:spMkLst>
            <pc:docMk/>
            <pc:sldMk cId="381337852" sldId="265"/>
            <ac:spMk id="8" creationId="{460B0EFB-53ED-4F35-B05D-F658EA021C65}"/>
          </ac:spMkLst>
        </pc:spChg>
        <pc:spChg chg="add del">
          <ac:chgData name="Лариса Корнеева" userId="eb740a52b54b7772" providerId="LiveId" clId="{3A6B250F-FD3B-45B2-AF9B-540019317CCB}" dt="2021-02-28T19:12:59.082" v="761" actId="26606"/>
          <ac:spMkLst>
            <pc:docMk/>
            <pc:sldMk cId="381337852" sldId="265"/>
            <ac:spMk id="11" creationId="{835EF3DD-7D43-4A27-8967-A92FD8CC9365}"/>
          </ac:spMkLst>
        </pc:spChg>
        <pc:spChg chg="add del">
          <ac:chgData name="Лариса Корнеева" userId="eb740a52b54b7772" providerId="LiveId" clId="{3A6B250F-FD3B-45B2-AF9B-540019317CCB}" dt="2021-02-28T19:13:01.163" v="763" actId="26606"/>
          <ac:spMkLst>
            <pc:docMk/>
            <pc:sldMk cId="381337852" sldId="265"/>
            <ac:spMk id="14" creationId="{2B566528-1B12-4246-9431-5C2D7D081168}"/>
          </ac:spMkLst>
        </pc:spChg>
        <pc:spChg chg="add del">
          <ac:chgData name="Лариса Корнеева" userId="eb740a52b54b7772" providerId="LiveId" clId="{3A6B250F-FD3B-45B2-AF9B-540019317CCB}" dt="2021-02-28T19:13:01.163" v="763" actId="26606"/>
          <ac:spMkLst>
            <pc:docMk/>
            <pc:sldMk cId="381337852" sldId="265"/>
            <ac:spMk id="15" creationId="{D3F51FEB-38FB-4F6C-9F7B-2F2AFAB65463}"/>
          </ac:spMkLst>
        </pc:spChg>
        <pc:spChg chg="add del">
          <ac:chgData name="Лариса Корнеева" userId="eb740a52b54b7772" providerId="LiveId" clId="{3A6B250F-FD3B-45B2-AF9B-540019317CCB}" dt="2021-02-28T19:13:01.163" v="763" actId="26606"/>
          <ac:spMkLst>
            <pc:docMk/>
            <pc:sldMk cId="381337852" sldId="265"/>
            <ac:spMk id="17" creationId="{1E547BA6-BAE0-43BB-A7CA-60F69CE252F0}"/>
          </ac:spMkLst>
        </pc:spChg>
        <pc:spChg chg="add del">
          <ac:chgData name="Лариса Корнеева" userId="eb740a52b54b7772" providerId="LiveId" clId="{3A6B250F-FD3B-45B2-AF9B-540019317CCB}" dt="2021-02-28T19:13:04.633" v="765" actId="26606"/>
          <ac:spMkLst>
            <pc:docMk/>
            <pc:sldMk cId="381337852" sldId="265"/>
            <ac:spMk id="19" creationId="{94E4D846-3AFC-4F86-8C35-24B0542A269D}"/>
          </ac:spMkLst>
        </pc:spChg>
        <pc:spChg chg="add del">
          <ac:chgData name="Лариса Корнеева" userId="eb740a52b54b7772" providerId="LiveId" clId="{3A6B250F-FD3B-45B2-AF9B-540019317CCB}" dt="2021-02-28T19:13:04.633" v="765" actId="26606"/>
          <ac:spMkLst>
            <pc:docMk/>
            <pc:sldMk cId="381337852" sldId="265"/>
            <ac:spMk id="20" creationId="{284781B9-12CB-45C3-907A-9ED93FF72C65}"/>
          </ac:spMkLst>
        </pc:spChg>
        <pc:spChg chg="add del">
          <ac:chgData name="Лариса Корнеева" userId="eb740a52b54b7772" providerId="LiveId" clId="{3A6B250F-FD3B-45B2-AF9B-540019317CCB}" dt="2021-02-28T19:13:04.633" v="765" actId="26606"/>
          <ac:spMkLst>
            <pc:docMk/>
            <pc:sldMk cId="381337852" sldId="265"/>
            <ac:spMk id="21" creationId="{55D4142C-5077-457F-A6AD-3FECFDB39685}"/>
          </ac:spMkLst>
        </pc:spChg>
        <pc:spChg chg="add del">
          <ac:chgData name="Лариса Корнеева" userId="eb740a52b54b7772" providerId="LiveId" clId="{3A6B250F-FD3B-45B2-AF9B-540019317CCB}" dt="2021-02-28T19:13:04.633" v="765" actId="26606"/>
          <ac:spMkLst>
            <pc:docMk/>
            <pc:sldMk cId="381337852" sldId="265"/>
            <ac:spMk id="22" creationId="{7A5F0580-5EE9-419F-96EE-B6529EF6E7D0}"/>
          </ac:spMkLst>
        </pc:spChg>
        <pc:grpChg chg="add del">
          <ac:chgData name="Лариса Корнеева" userId="eb740a52b54b7772" providerId="LiveId" clId="{3A6B250F-FD3B-45B2-AF9B-540019317CCB}" dt="2021-02-28T19:13:01.163" v="763" actId="26606"/>
          <ac:grpSpMkLst>
            <pc:docMk/>
            <pc:sldMk cId="381337852" sldId="265"/>
            <ac:grpSpMk id="16" creationId="{07EAA094-9CF6-4695-958A-33D9BCAA9474}"/>
          </ac:grpSpMkLst>
        </pc:grpChg>
        <pc:picChg chg="add mod">
          <ac:chgData name="Лариса Корнеева" userId="eb740a52b54b7772" providerId="LiveId" clId="{3A6B250F-FD3B-45B2-AF9B-540019317CCB}" dt="2021-02-28T19:13:04.636" v="766" actId="26606"/>
          <ac:picMkLst>
            <pc:docMk/>
            <pc:sldMk cId="381337852" sldId="265"/>
            <ac:picMk id="4" creationId="{2E37C8C8-F38D-49D0-8C4D-D40D4A6C96F1}"/>
          </ac:picMkLst>
        </pc:picChg>
        <pc:cxnChg chg="add del">
          <ac:chgData name="Лариса Корнеева" userId="eb740a52b54b7772" providerId="LiveId" clId="{3A6B250F-FD3B-45B2-AF9B-540019317CCB}" dt="2021-02-28T19:12:57.179" v="759" actId="26606"/>
          <ac:cxnSpMkLst>
            <pc:docMk/>
            <pc:sldMk cId="381337852" sldId="265"/>
            <ac:cxnSpMk id="6" creationId="{A7F400EE-A8A5-48AF-B4D6-291B52C6F0B0}"/>
          </ac:cxnSpMkLst>
        </pc:cxnChg>
        <pc:cxnChg chg="add del">
          <ac:chgData name="Лариса Корнеева" userId="eb740a52b54b7772" providerId="LiveId" clId="{3A6B250F-FD3B-45B2-AF9B-540019317CCB}" dt="2021-02-28T19:12:27.922" v="754" actId="26606"/>
          <ac:cxnSpMkLst>
            <pc:docMk/>
            <pc:sldMk cId="381337852" sldId="265"/>
            <ac:cxnSpMk id="9" creationId="{A7F400EE-A8A5-48AF-B4D6-291B52C6F0B0}"/>
          </ac:cxnSpMkLst>
        </pc:cxnChg>
        <pc:cxnChg chg="add">
          <ac:chgData name="Лариса Корнеева" userId="eb740a52b54b7772" providerId="LiveId" clId="{3A6B250F-FD3B-45B2-AF9B-540019317CCB}" dt="2021-02-28T19:13:04.636" v="766" actId="26606"/>
          <ac:cxnSpMkLst>
            <pc:docMk/>
            <pc:sldMk cId="381337852" sldId="265"/>
            <ac:cxnSpMk id="24" creationId="{A7F400EE-A8A5-48AF-B4D6-291B52C6F0B0}"/>
          </ac:cxnSpMkLst>
        </pc:cxnChg>
      </pc:sldChg>
      <pc:sldChg chg="addSp delSp modSp new mod setBg">
        <pc:chgData name="Лариса Корнеева" userId="eb740a52b54b7772" providerId="LiveId" clId="{3A6B250F-FD3B-45B2-AF9B-540019317CCB}" dt="2021-02-28T19:09:52.406" v="747"/>
        <pc:sldMkLst>
          <pc:docMk/>
          <pc:sldMk cId="3547581515" sldId="266"/>
        </pc:sldMkLst>
        <pc:spChg chg="add del mod ord">
          <ac:chgData name="Лариса Корнеева" userId="eb740a52b54b7772" providerId="LiveId" clId="{3A6B250F-FD3B-45B2-AF9B-540019317CCB}" dt="2021-02-28T18:54:28.727" v="634" actId="26606"/>
          <ac:spMkLst>
            <pc:docMk/>
            <pc:sldMk cId="3547581515" sldId="266"/>
            <ac:spMk id="2" creationId="{17931D65-A7EF-440D-A10D-E45B179CF9F3}"/>
          </ac:spMkLst>
        </pc:spChg>
        <pc:spChg chg="del mod">
          <ac:chgData name="Лариса Корнеева" userId="eb740a52b54b7772" providerId="LiveId" clId="{3A6B250F-FD3B-45B2-AF9B-540019317CCB}" dt="2021-02-28T18:53:31.746" v="613"/>
          <ac:spMkLst>
            <pc:docMk/>
            <pc:sldMk cId="3547581515" sldId="266"/>
            <ac:spMk id="3" creationId="{7177743B-CF20-41AF-8576-6795BA0BBAD4}"/>
          </ac:spMkLst>
        </pc:spChg>
        <pc:spChg chg="add">
          <ac:chgData name="Лариса Корнеева" userId="eb740a52b54b7772" providerId="LiveId" clId="{3A6B250F-FD3B-45B2-AF9B-540019317CCB}" dt="2021-02-28T18:54:28.727" v="634" actId="26606"/>
          <ac:spMkLst>
            <pc:docMk/>
            <pc:sldMk cId="3547581515" sldId="266"/>
            <ac:spMk id="6" creationId="{37C89E4B-3C9F-44B9-8B86-D9E3D112D8EC}"/>
          </ac:spMkLst>
        </pc:spChg>
        <pc:spChg chg="add del">
          <ac:chgData name="Лариса Корнеева" userId="eb740a52b54b7772" providerId="LiveId" clId="{3A6B250F-FD3B-45B2-AF9B-540019317CCB}" dt="2021-02-28T18:53:47.567" v="615" actId="26606"/>
          <ac:spMkLst>
            <pc:docMk/>
            <pc:sldMk cId="3547581515" sldId="266"/>
            <ac:spMk id="9" creationId="{42A4FC2C-047E-45A5-965D-8E1E3BF09BC6}"/>
          </ac:spMkLst>
        </pc:spChg>
        <pc:picChg chg="add mod">
          <ac:chgData name="Лариса Корнеева" userId="eb740a52b54b7772" providerId="LiveId" clId="{3A6B250F-FD3B-45B2-AF9B-540019317CCB}" dt="2021-02-28T18:54:28.727" v="634" actId="26606"/>
          <ac:picMkLst>
            <pc:docMk/>
            <pc:sldMk cId="3547581515" sldId="266"/>
            <ac:picMk id="4" creationId="{D5563B1B-673D-4B13-BBAD-121D2166E540}"/>
          </ac:picMkLst>
        </pc:picChg>
        <pc:cxnChg chg="add">
          <ac:chgData name="Лариса Корнеева" userId="eb740a52b54b7772" providerId="LiveId" clId="{3A6B250F-FD3B-45B2-AF9B-540019317CCB}" dt="2021-02-28T18:54:28.727" v="634" actId="26606"/>
          <ac:cxnSpMkLst>
            <pc:docMk/>
            <pc:sldMk cId="3547581515" sldId="266"/>
            <ac:cxnSpMk id="11" creationId="{AA2EAA10-076F-46BD-8F0F-B9A2FB77A85C}"/>
          </ac:cxnSpMkLst>
        </pc:cxnChg>
        <pc:cxnChg chg="add">
          <ac:chgData name="Лариса Корнеева" userId="eb740a52b54b7772" providerId="LiveId" clId="{3A6B250F-FD3B-45B2-AF9B-540019317CCB}" dt="2021-02-28T18:54:28.727" v="634" actId="26606"/>
          <ac:cxnSpMkLst>
            <pc:docMk/>
            <pc:sldMk cId="3547581515" sldId="266"/>
            <ac:cxnSpMk id="13" creationId="{D891E407-403B-4764-86C9-33A56D3BCAA3}"/>
          </ac:cxnSpMkLst>
        </pc:cxnChg>
      </pc:sldChg>
      <pc:sldChg chg="addSp delSp modSp new mod setBg">
        <pc:chgData name="Лариса Корнеева" userId="eb740a52b54b7772" providerId="LiveId" clId="{3A6B250F-FD3B-45B2-AF9B-540019317CCB}" dt="2021-02-28T19:09:52.406" v="747"/>
        <pc:sldMkLst>
          <pc:docMk/>
          <pc:sldMk cId="1448697490" sldId="267"/>
        </pc:sldMkLst>
        <pc:spChg chg="del mod">
          <ac:chgData name="Лариса Корнеева" userId="eb740a52b54b7772" providerId="LiveId" clId="{3A6B250F-FD3B-45B2-AF9B-540019317CCB}" dt="2021-02-28T19:02:25.160" v="700" actId="21"/>
          <ac:spMkLst>
            <pc:docMk/>
            <pc:sldMk cId="1448697490" sldId="267"/>
            <ac:spMk id="2" creationId="{CE76503D-13F3-424A-878A-CA0D3DCAA1A7}"/>
          </ac:spMkLst>
        </pc:spChg>
        <pc:spChg chg="mod">
          <ac:chgData name="Лариса Корнеева" userId="eb740a52b54b7772" providerId="LiveId" clId="{3A6B250F-FD3B-45B2-AF9B-540019317CCB}" dt="2021-02-28T19:03:25.918" v="711" actId="255"/>
          <ac:spMkLst>
            <pc:docMk/>
            <pc:sldMk cId="1448697490" sldId="267"/>
            <ac:spMk id="3" creationId="{CFDF6191-0B77-43F8-A223-08F751CFD915}"/>
          </ac:spMkLst>
        </pc:spChg>
        <pc:picChg chg="add mod">
          <ac:chgData name="Лариса Корнеева" userId="eb740a52b54b7772" providerId="LiveId" clId="{3A6B250F-FD3B-45B2-AF9B-540019317CCB}" dt="2021-02-28T19:02:55.860" v="705" actId="27614"/>
          <ac:picMkLst>
            <pc:docMk/>
            <pc:sldMk cId="1448697490" sldId="267"/>
            <ac:picMk id="4" creationId="{9619FD34-62DD-40CF-A99D-49D2FF79E2A9}"/>
          </ac:picMkLst>
        </pc:picChg>
        <pc:cxnChg chg="add">
          <ac:chgData name="Лариса Корнеева" userId="eb740a52b54b7772" providerId="LiveId" clId="{3A6B250F-FD3B-45B2-AF9B-540019317CCB}" dt="2021-02-28T19:02:41.752" v="703" actId="26606"/>
          <ac:cxnSpMkLst>
            <pc:docMk/>
            <pc:sldMk cId="1448697490" sldId="267"/>
            <ac:cxnSpMk id="9" creationId="{A7F400EE-A8A5-48AF-B4D6-291B52C6F0B0}"/>
          </ac:cxnSpMkLst>
        </pc:cxnChg>
      </pc:sldChg>
      <pc:sldChg chg="addSp delSp modSp new mod setBg setClrOvrMap">
        <pc:chgData name="Лариса Корнеева" userId="eb740a52b54b7772" providerId="LiveId" clId="{3A6B250F-FD3B-45B2-AF9B-540019317CCB}" dt="2021-02-28T19:21:58.133" v="839" actId="20577"/>
        <pc:sldMkLst>
          <pc:docMk/>
          <pc:sldMk cId="996587986" sldId="268"/>
        </pc:sldMkLst>
        <pc:spChg chg="mod">
          <ac:chgData name="Лариса Корнеева" userId="eb740a52b54b7772" providerId="LiveId" clId="{3A6B250F-FD3B-45B2-AF9B-540019317CCB}" dt="2021-02-28T19:21:16.604" v="829" actId="207"/>
          <ac:spMkLst>
            <pc:docMk/>
            <pc:sldMk cId="996587986" sldId="268"/>
            <ac:spMk id="2" creationId="{FC13D1A4-584D-4140-B636-648867B761FF}"/>
          </ac:spMkLst>
        </pc:spChg>
        <pc:spChg chg="mod ord">
          <ac:chgData name="Лариса Корнеева" userId="eb740a52b54b7772" providerId="LiveId" clId="{3A6B250F-FD3B-45B2-AF9B-540019317CCB}" dt="2021-02-28T19:21:58.133" v="839" actId="20577"/>
          <ac:spMkLst>
            <pc:docMk/>
            <pc:sldMk cId="996587986" sldId="268"/>
            <ac:spMk id="3" creationId="{1734E65B-2722-4892-99F8-933DB0EAF537}"/>
          </ac:spMkLst>
        </pc:spChg>
        <pc:spChg chg="add del">
          <ac:chgData name="Лариса Корнеева" userId="eb740a52b54b7772" providerId="LiveId" clId="{3A6B250F-FD3B-45B2-AF9B-540019317CCB}" dt="2021-02-28T19:00:42.828" v="682" actId="26606"/>
          <ac:spMkLst>
            <pc:docMk/>
            <pc:sldMk cId="996587986" sldId="268"/>
            <ac:spMk id="11" creationId="{4C3A44BB-E01C-4AA8-B2C8-32FC346D2ED7}"/>
          </ac:spMkLst>
        </pc:spChg>
        <pc:spChg chg="add del">
          <ac:chgData name="Лариса Корнеева" userId="eb740a52b54b7772" providerId="LiveId" clId="{3A6B250F-FD3B-45B2-AF9B-540019317CCB}" dt="2021-02-28T19:00:44.734" v="684" actId="26606"/>
          <ac:spMkLst>
            <pc:docMk/>
            <pc:sldMk cId="996587986" sldId="268"/>
            <ac:spMk id="13" creationId="{E677BBB0-8A66-4619-B31B-5097655C5FF2}"/>
          </ac:spMkLst>
        </pc:spChg>
        <pc:spChg chg="add del">
          <ac:chgData name="Лариса Корнеева" userId="eb740a52b54b7772" providerId="LiveId" clId="{3A6B250F-FD3B-45B2-AF9B-540019317CCB}" dt="2021-02-28T19:00:44.734" v="684" actId="26606"/>
          <ac:spMkLst>
            <pc:docMk/>
            <pc:sldMk cId="996587986" sldId="268"/>
            <ac:spMk id="14" creationId="{A6B42B9F-F674-4D7F-AEFD-F5DC47A70952}"/>
          </ac:spMkLst>
        </pc:spChg>
        <pc:spChg chg="add del">
          <ac:chgData name="Лариса Корнеева" userId="eb740a52b54b7772" providerId="LiveId" clId="{3A6B250F-FD3B-45B2-AF9B-540019317CCB}" dt="2021-02-28T19:00:44.734" v="684" actId="26606"/>
          <ac:spMkLst>
            <pc:docMk/>
            <pc:sldMk cId="996587986" sldId="268"/>
            <ac:spMk id="15" creationId="{FB56C437-7CF8-4D2B-8C62-6F9CEA5611FA}"/>
          </ac:spMkLst>
        </pc:spChg>
        <pc:spChg chg="add del">
          <ac:chgData name="Лариса Корнеева" userId="eb740a52b54b7772" providerId="LiveId" clId="{3A6B250F-FD3B-45B2-AF9B-540019317CCB}" dt="2021-02-28T19:00:44.734" v="684" actId="26606"/>
          <ac:spMkLst>
            <pc:docMk/>
            <pc:sldMk cId="996587986" sldId="268"/>
            <ac:spMk id="17" creationId="{288F414E-1A16-495F-8EF5-F55A4207EE48}"/>
          </ac:spMkLst>
        </pc:spChg>
        <pc:spChg chg="add del">
          <ac:chgData name="Лариса Корнеева" userId="eb740a52b54b7772" providerId="LiveId" clId="{3A6B250F-FD3B-45B2-AF9B-540019317CCB}" dt="2021-02-28T19:00:46.787" v="686" actId="26606"/>
          <ac:spMkLst>
            <pc:docMk/>
            <pc:sldMk cId="996587986" sldId="268"/>
            <ac:spMk id="19" creationId="{71A784BF-09DB-448D-99FC-B49DFC6605D5}"/>
          </ac:spMkLst>
        </pc:spChg>
        <pc:spChg chg="add del">
          <ac:chgData name="Лариса Корнеева" userId="eb740a52b54b7772" providerId="LiveId" clId="{3A6B250F-FD3B-45B2-AF9B-540019317CCB}" dt="2021-02-28T19:00:46.787" v="686" actId="26606"/>
          <ac:spMkLst>
            <pc:docMk/>
            <pc:sldMk cId="996587986" sldId="268"/>
            <ac:spMk id="20" creationId="{917859B3-4C91-478D-929D-BB6433F90849}"/>
          </ac:spMkLst>
        </pc:spChg>
        <pc:spChg chg="add del">
          <ac:chgData name="Лариса Корнеева" userId="eb740a52b54b7772" providerId="LiveId" clId="{3A6B250F-FD3B-45B2-AF9B-540019317CCB}" dt="2021-02-28T19:00:46.787" v="686" actId="26606"/>
          <ac:spMkLst>
            <pc:docMk/>
            <pc:sldMk cId="996587986" sldId="268"/>
            <ac:spMk id="21" creationId="{6283FBD2-A663-469F-855C-06D86E3C1161}"/>
          </ac:spMkLst>
        </pc:spChg>
        <pc:spChg chg="add del">
          <ac:chgData name="Лариса Корнеева" userId="eb740a52b54b7772" providerId="LiveId" clId="{3A6B250F-FD3B-45B2-AF9B-540019317CCB}" dt="2021-02-28T19:00:46.787" v="686" actId="26606"/>
          <ac:spMkLst>
            <pc:docMk/>
            <pc:sldMk cId="996587986" sldId="268"/>
            <ac:spMk id="22" creationId="{8A1279FC-7441-4E55-B082-2774E6316482}"/>
          </ac:spMkLst>
        </pc:spChg>
        <pc:spChg chg="add del">
          <ac:chgData name="Лариса Корнеева" userId="eb740a52b54b7772" providerId="LiveId" clId="{3A6B250F-FD3B-45B2-AF9B-540019317CCB}" dt="2021-02-28T19:00:58.844" v="689" actId="26606"/>
          <ac:spMkLst>
            <pc:docMk/>
            <pc:sldMk cId="996587986" sldId="268"/>
            <ac:spMk id="24" creationId="{ED4D6CE2-C4FB-4B4D-991A-84C9705CD762}"/>
          </ac:spMkLst>
        </pc:spChg>
        <pc:spChg chg="add">
          <ac:chgData name="Лариса Корнеева" userId="eb740a52b54b7772" providerId="LiveId" clId="{3A6B250F-FD3B-45B2-AF9B-540019317CCB}" dt="2021-02-28T19:00:58.844" v="689" actId="26606"/>
          <ac:spMkLst>
            <pc:docMk/>
            <pc:sldMk cId="996587986" sldId="268"/>
            <ac:spMk id="30" creationId="{C5278130-DFE0-457B-8698-88DF69019DDE}"/>
          </ac:spMkLst>
        </pc:spChg>
        <pc:spChg chg="add">
          <ac:chgData name="Лариса Корнеева" userId="eb740a52b54b7772" providerId="LiveId" clId="{3A6B250F-FD3B-45B2-AF9B-540019317CCB}" dt="2021-02-28T19:00:58.844" v="689" actId="26606"/>
          <ac:spMkLst>
            <pc:docMk/>
            <pc:sldMk cId="996587986" sldId="268"/>
            <ac:spMk id="32" creationId="{2F99531B-1681-4D6E-BECB-18325B33A618}"/>
          </ac:spMkLst>
        </pc:spChg>
        <pc:spChg chg="add">
          <ac:chgData name="Лариса Корнеева" userId="eb740a52b54b7772" providerId="LiveId" clId="{3A6B250F-FD3B-45B2-AF9B-540019317CCB}" dt="2021-02-28T19:00:58.844" v="689" actId="26606"/>
          <ac:spMkLst>
            <pc:docMk/>
            <pc:sldMk cId="996587986" sldId="268"/>
            <ac:spMk id="34" creationId="{9715019A-A93F-46C0-85FB-D4E3BCCAC9AB}"/>
          </ac:spMkLst>
        </pc:spChg>
        <pc:spChg chg="add">
          <ac:chgData name="Лариса Корнеева" userId="eb740a52b54b7772" providerId="LiveId" clId="{3A6B250F-FD3B-45B2-AF9B-540019317CCB}" dt="2021-02-28T19:00:58.844" v="689" actId="26606"/>
          <ac:spMkLst>
            <pc:docMk/>
            <pc:sldMk cId="996587986" sldId="268"/>
            <ac:spMk id="36" creationId="{B187CA06-BA54-4001-A36B-147AE323599A}"/>
          </ac:spMkLst>
        </pc:spChg>
        <pc:spChg chg="add">
          <ac:chgData name="Лариса Корнеева" userId="eb740a52b54b7772" providerId="LiveId" clId="{3A6B250F-FD3B-45B2-AF9B-540019317CCB}" dt="2021-02-28T19:00:58.844" v="689" actId="26606"/>
          <ac:spMkLst>
            <pc:docMk/>
            <pc:sldMk cId="996587986" sldId="268"/>
            <ac:spMk id="38" creationId="{5DB875B5-D068-4EE2-BCDC-BC38B6833AE2}"/>
          </ac:spMkLst>
        </pc:spChg>
        <pc:spChg chg="add">
          <ac:chgData name="Лариса Корнеева" userId="eb740a52b54b7772" providerId="LiveId" clId="{3A6B250F-FD3B-45B2-AF9B-540019317CCB}" dt="2021-02-28T19:00:58.844" v="689" actId="26606"/>
          <ac:spMkLst>
            <pc:docMk/>
            <pc:sldMk cId="996587986" sldId="268"/>
            <ac:spMk id="40" creationId="{EF22506C-2719-4208-9A4D-3736C64EE4CB}"/>
          </ac:spMkLst>
        </pc:spChg>
        <pc:picChg chg="add mod ord">
          <ac:chgData name="Лариса Корнеева" userId="eb740a52b54b7772" providerId="LiveId" clId="{3A6B250F-FD3B-45B2-AF9B-540019317CCB}" dt="2021-02-28T19:08:43.467" v="743" actId="14100"/>
          <ac:picMkLst>
            <pc:docMk/>
            <pc:sldMk cId="996587986" sldId="268"/>
            <ac:picMk id="4" creationId="{2B88785E-A86B-4F29-9039-93867FA576CD}"/>
          </ac:picMkLst>
        </pc:picChg>
        <pc:picChg chg="add del mod ord">
          <ac:chgData name="Лариса Корнеева" userId="eb740a52b54b7772" providerId="LiveId" clId="{3A6B250F-FD3B-45B2-AF9B-540019317CCB}" dt="2021-02-28T19:01:05.427" v="690" actId="21"/>
          <ac:picMkLst>
            <pc:docMk/>
            <pc:sldMk cId="996587986" sldId="268"/>
            <ac:picMk id="5" creationId="{D4FAE236-9732-47E0-960D-03D54667B924}"/>
          </ac:picMkLst>
        </pc:picChg>
        <pc:picChg chg="add mod ord">
          <ac:chgData name="Лариса Корнеева" userId="eb740a52b54b7772" providerId="LiveId" clId="{3A6B250F-FD3B-45B2-AF9B-540019317CCB}" dt="2021-02-28T19:01:06.662" v="691" actId="27614"/>
          <ac:picMkLst>
            <pc:docMk/>
            <pc:sldMk cId="996587986" sldId="268"/>
            <ac:picMk id="6" creationId="{49202237-F0FE-434F-9EC6-4C7760B8ADD9}"/>
          </ac:picMkLst>
        </pc:picChg>
        <pc:picChg chg="add mod">
          <ac:chgData name="Лариса Корнеева" userId="eb740a52b54b7772" providerId="LiveId" clId="{3A6B250F-FD3B-45B2-AF9B-540019317CCB}" dt="2021-02-28T19:01:24.603" v="697" actId="1076"/>
          <ac:picMkLst>
            <pc:docMk/>
            <pc:sldMk cId="996587986" sldId="268"/>
            <ac:picMk id="7" creationId="{5A9018EC-AF41-46BC-8617-1AD599446DEF}"/>
          </ac:picMkLst>
        </pc:picChg>
        <pc:cxnChg chg="add del">
          <ac:chgData name="Лариса Корнеева" userId="eb740a52b54b7772" providerId="LiveId" clId="{3A6B250F-FD3B-45B2-AF9B-540019317CCB}" dt="2021-02-28T19:00:58.844" v="689" actId="26606"/>
          <ac:cxnSpMkLst>
            <pc:docMk/>
            <pc:sldMk cId="996587986" sldId="268"/>
            <ac:cxnSpMk id="25" creationId="{11A9DAB5-E11B-41CA-85F3-20711F79027B}"/>
          </ac:cxnSpMkLst>
        </pc:cxnChg>
        <pc:cxnChg chg="add">
          <ac:chgData name="Лариса Корнеева" userId="eb740a52b54b7772" providerId="LiveId" clId="{3A6B250F-FD3B-45B2-AF9B-540019317CCB}" dt="2021-02-28T19:00:58.844" v="689" actId="26606"/>
          <ac:cxnSpMkLst>
            <pc:docMk/>
            <pc:sldMk cId="996587986" sldId="268"/>
            <ac:cxnSpMk id="42" creationId="{3C58ADFF-C720-4C22-8938-2E16308AF00E}"/>
          </ac:cxnSpMkLst>
        </pc:cxnChg>
        <pc:cxnChg chg="add">
          <ac:chgData name="Лариса Корнеева" userId="eb740a52b54b7772" providerId="LiveId" clId="{3A6B250F-FD3B-45B2-AF9B-540019317CCB}" dt="2021-02-28T19:00:58.844" v="689" actId="26606"/>
          <ac:cxnSpMkLst>
            <pc:docMk/>
            <pc:sldMk cId="996587986" sldId="268"/>
            <ac:cxnSpMk id="44" creationId="{DD906927-3709-4E5F-9754-70CC8A35E988}"/>
          </ac:cxnSpMkLst>
        </pc:cxnChg>
      </pc:sldChg>
      <pc:sldChg chg="addSp delSp modSp new mod setBg">
        <pc:chgData name="Лариса Корнеева" userId="eb740a52b54b7772" providerId="LiveId" clId="{3A6B250F-FD3B-45B2-AF9B-540019317CCB}" dt="2021-02-28T19:09:52.406" v="747"/>
        <pc:sldMkLst>
          <pc:docMk/>
          <pc:sldMk cId="364832801" sldId="269"/>
        </pc:sldMkLst>
        <pc:spChg chg="del mod">
          <ac:chgData name="Лариса Корнеева" userId="eb740a52b54b7772" providerId="LiveId" clId="{3A6B250F-FD3B-45B2-AF9B-540019317CCB}" dt="2021-02-28T19:04:12.010" v="717" actId="21"/>
          <ac:spMkLst>
            <pc:docMk/>
            <pc:sldMk cId="364832801" sldId="269"/>
            <ac:spMk id="2" creationId="{A3C891DA-DE9A-4CD9-9685-68B20FE4427D}"/>
          </ac:spMkLst>
        </pc:spChg>
        <pc:spChg chg="del mod">
          <ac:chgData name="Лариса Корнеева" userId="eb740a52b54b7772" providerId="LiveId" clId="{3A6B250F-FD3B-45B2-AF9B-540019317CCB}" dt="2021-02-28T19:04:23.959" v="720"/>
          <ac:spMkLst>
            <pc:docMk/>
            <pc:sldMk cId="364832801" sldId="269"/>
            <ac:spMk id="3" creationId="{77787C72-FF6A-4222-A25F-5D87CB277F10}"/>
          </ac:spMkLst>
        </pc:spChg>
        <pc:spChg chg="add mod">
          <ac:chgData name="Лариса Корнеева" userId="eb740a52b54b7772" providerId="LiveId" clId="{3A6B250F-FD3B-45B2-AF9B-540019317CCB}" dt="2021-02-28T19:06:20.631" v="734" actId="1076"/>
          <ac:spMkLst>
            <pc:docMk/>
            <pc:sldMk cId="364832801" sldId="269"/>
            <ac:spMk id="6" creationId="{ACD61975-B73C-40FD-B954-786B05BD01F7}"/>
          </ac:spMkLst>
        </pc:spChg>
        <pc:spChg chg="add mod">
          <ac:chgData name="Лариса Корнеева" userId="eb740a52b54b7772" providerId="LiveId" clId="{3A6B250F-FD3B-45B2-AF9B-540019317CCB}" dt="2021-02-28T19:06:23.624" v="736" actId="1076"/>
          <ac:spMkLst>
            <pc:docMk/>
            <pc:sldMk cId="364832801" sldId="269"/>
            <ac:spMk id="10" creationId="{456CED19-B294-48CD-B00B-989757A563D9}"/>
          </ac:spMkLst>
        </pc:spChg>
        <pc:spChg chg="add mod">
          <ac:chgData name="Лариса Корнеева" userId="eb740a52b54b7772" providerId="LiveId" clId="{3A6B250F-FD3B-45B2-AF9B-540019317CCB}" dt="2021-02-28T19:08:15.149" v="741" actId="1076"/>
          <ac:spMkLst>
            <pc:docMk/>
            <pc:sldMk cId="364832801" sldId="269"/>
            <ac:spMk id="12" creationId="{1666DF06-88BD-49B7-97F6-FD77B8E28374}"/>
          </ac:spMkLst>
        </pc:spChg>
        <pc:picChg chg="add mod">
          <ac:chgData name="Лариса Корнеева" userId="eb740a52b54b7772" providerId="LiveId" clId="{3A6B250F-FD3B-45B2-AF9B-540019317CCB}" dt="2021-02-28T19:04:26.713" v="721" actId="1076"/>
          <ac:picMkLst>
            <pc:docMk/>
            <pc:sldMk cId="364832801" sldId="269"/>
            <ac:picMk id="4" creationId="{985543E5-219A-41F7-BDF6-95F76475E64F}"/>
          </ac:picMkLst>
        </pc:picChg>
        <pc:picChg chg="add mod">
          <ac:chgData name="Лариса Корнеева" userId="eb740a52b54b7772" providerId="LiveId" clId="{3A6B250F-FD3B-45B2-AF9B-540019317CCB}" dt="2021-02-28T19:06:29.919" v="737" actId="1076"/>
          <ac:picMkLst>
            <pc:docMk/>
            <pc:sldMk cId="364832801" sldId="269"/>
            <ac:picMk id="7" creationId="{E2B20ECF-EEBC-4518-85CD-CE98F16823EF}"/>
          </ac:picMkLst>
        </pc:picChg>
        <pc:picChg chg="add mod">
          <ac:chgData name="Лариса Корнеева" userId="eb740a52b54b7772" providerId="LiveId" clId="{3A6B250F-FD3B-45B2-AF9B-540019317CCB}" dt="2021-02-28T19:06:32.527" v="738" actId="1076"/>
          <ac:picMkLst>
            <pc:docMk/>
            <pc:sldMk cId="364832801" sldId="269"/>
            <ac:picMk id="8" creationId="{90788447-8D8A-4E4C-884F-E96C9231416D}"/>
          </ac:picMkLst>
        </pc:picChg>
      </pc:sldChg>
      <pc:sldChg chg="modSp new mod">
        <pc:chgData name="Лариса Корнеева" userId="eb740a52b54b7772" providerId="LiveId" clId="{3A6B250F-FD3B-45B2-AF9B-540019317CCB}" dt="2021-02-28T19:29:43.205" v="884" actId="20577"/>
        <pc:sldMkLst>
          <pc:docMk/>
          <pc:sldMk cId="1293660302" sldId="270"/>
        </pc:sldMkLst>
        <pc:spChg chg="mod">
          <ac:chgData name="Лариса Корнеева" userId="eb740a52b54b7772" providerId="LiveId" clId="{3A6B250F-FD3B-45B2-AF9B-540019317CCB}" dt="2021-02-28T19:26:41.661" v="871" actId="122"/>
          <ac:spMkLst>
            <pc:docMk/>
            <pc:sldMk cId="1293660302" sldId="270"/>
            <ac:spMk id="2" creationId="{6F0AC567-2EB8-4922-8BCF-8B35F60E3E2A}"/>
          </ac:spMkLst>
        </pc:spChg>
        <pc:spChg chg="mod">
          <ac:chgData name="Лариса Корнеева" userId="eb740a52b54b7772" providerId="LiveId" clId="{3A6B250F-FD3B-45B2-AF9B-540019317CCB}" dt="2021-02-28T19:29:43.205" v="884" actId="20577"/>
          <ac:spMkLst>
            <pc:docMk/>
            <pc:sldMk cId="1293660302" sldId="270"/>
            <ac:spMk id="3" creationId="{A22BB571-A518-4C78-B39C-3DB85A228D7D}"/>
          </ac:spMkLst>
        </pc:spChg>
      </pc:sldChg>
      <pc:sldMasterChg chg="setBg modSldLayout">
        <pc:chgData name="Лариса Корнеева" userId="eb740a52b54b7772" providerId="LiveId" clId="{3A6B250F-FD3B-45B2-AF9B-540019317CCB}" dt="2021-02-28T19:09:52.406" v="747"/>
        <pc:sldMasterMkLst>
          <pc:docMk/>
          <pc:sldMasterMk cId="564928007" sldId="2147483648"/>
        </pc:sldMasterMkLst>
        <pc:sldLayoutChg chg="setBg">
          <pc:chgData name="Лариса Корнеева" userId="eb740a52b54b7772" providerId="LiveId" clId="{3A6B250F-FD3B-45B2-AF9B-540019317CCB}" dt="2021-02-28T19:09:52.406" v="747"/>
          <pc:sldLayoutMkLst>
            <pc:docMk/>
            <pc:sldMasterMk cId="564928007" sldId="2147483648"/>
            <pc:sldLayoutMk cId="2734436261" sldId="2147483649"/>
          </pc:sldLayoutMkLst>
        </pc:sldLayoutChg>
        <pc:sldLayoutChg chg="setBg">
          <pc:chgData name="Лариса Корнеева" userId="eb740a52b54b7772" providerId="LiveId" clId="{3A6B250F-FD3B-45B2-AF9B-540019317CCB}" dt="2021-02-28T19:09:52.406" v="747"/>
          <pc:sldLayoutMkLst>
            <pc:docMk/>
            <pc:sldMasterMk cId="564928007" sldId="2147483648"/>
            <pc:sldLayoutMk cId="3734926694" sldId="2147483650"/>
          </pc:sldLayoutMkLst>
        </pc:sldLayoutChg>
        <pc:sldLayoutChg chg="setBg">
          <pc:chgData name="Лариса Корнеева" userId="eb740a52b54b7772" providerId="LiveId" clId="{3A6B250F-FD3B-45B2-AF9B-540019317CCB}" dt="2021-02-28T19:09:52.406" v="747"/>
          <pc:sldLayoutMkLst>
            <pc:docMk/>
            <pc:sldMasterMk cId="564928007" sldId="2147483648"/>
            <pc:sldLayoutMk cId="1383410535" sldId="2147483651"/>
          </pc:sldLayoutMkLst>
        </pc:sldLayoutChg>
        <pc:sldLayoutChg chg="setBg">
          <pc:chgData name="Лариса Корнеева" userId="eb740a52b54b7772" providerId="LiveId" clId="{3A6B250F-FD3B-45B2-AF9B-540019317CCB}" dt="2021-02-28T19:09:52.406" v="747"/>
          <pc:sldLayoutMkLst>
            <pc:docMk/>
            <pc:sldMasterMk cId="564928007" sldId="2147483648"/>
            <pc:sldLayoutMk cId="3755321805" sldId="2147483652"/>
          </pc:sldLayoutMkLst>
        </pc:sldLayoutChg>
        <pc:sldLayoutChg chg="setBg">
          <pc:chgData name="Лариса Корнеева" userId="eb740a52b54b7772" providerId="LiveId" clId="{3A6B250F-FD3B-45B2-AF9B-540019317CCB}" dt="2021-02-28T19:09:52.406" v="747"/>
          <pc:sldLayoutMkLst>
            <pc:docMk/>
            <pc:sldMasterMk cId="564928007" sldId="2147483648"/>
            <pc:sldLayoutMk cId="96291416" sldId="2147483653"/>
          </pc:sldLayoutMkLst>
        </pc:sldLayoutChg>
        <pc:sldLayoutChg chg="setBg">
          <pc:chgData name="Лариса Корнеева" userId="eb740a52b54b7772" providerId="LiveId" clId="{3A6B250F-FD3B-45B2-AF9B-540019317CCB}" dt="2021-02-28T19:09:52.406" v="747"/>
          <pc:sldLayoutMkLst>
            <pc:docMk/>
            <pc:sldMasterMk cId="564928007" sldId="2147483648"/>
            <pc:sldLayoutMk cId="2849433682" sldId="2147483654"/>
          </pc:sldLayoutMkLst>
        </pc:sldLayoutChg>
        <pc:sldLayoutChg chg="setBg">
          <pc:chgData name="Лариса Корнеева" userId="eb740a52b54b7772" providerId="LiveId" clId="{3A6B250F-FD3B-45B2-AF9B-540019317CCB}" dt="2021-02-28T19:09:52.406" v="747"/>
          <pc:sldLayoutMkLst>
            <pc:docMk/>
            <pc:sldMasterMk cId="564928007" sldId="2147483648"/>
            <pc:sldLayoutMk cId="1991297291" sldId="2147483655"/>
          </pc:sldLayoutMkLst>
        </pc:sldLayoutChg>
        <pc:sldLayoutChg chg="setBg">
          <pc:chgData name="Лариса Корнеева" userId="eb740a52b54b7772" providerId="LiveId" clId="{3A6B250F-FD3B-45B2-AF9B-540019317CCB}" dt="2021-02-28T19:09:52.406" v="747"/>
          <pc:sldLayoutMkLst>
            <pc:docMk/>
            <pc:sldMasterMk cId="564928007" sldId="2147483648"/>
            <pc:sldLayoutMk cId="3108614833" sldId="2147483656"/>
          </pc:sldLayoutMkLst>
        </pc:sldLayoutChg>
        <pc:sldLayoutChg chg="setBg">
          <pc:chgData name="Лариса Корнеева" userId="eb740a52b54b7772" providerId="LiveId" clId="{3A6B250F-FD3B-45B2-AF9B-540019317CCB}" dt="2021-02-28T19:09:52.406" v="747"/>
          <pc:sldLayoutMkLst>
            <pc:docMk/>
            <pc:sldMasterMk cId="564928007" sldId="2147483648"/>
            <pc:sldLayoutMk cId="2900425570" sldId="2147483657"/>
          </pc:sldLayoutMkLst>
        </pc:sldLayoutChg>
        <pc:sldLayoutChg chg="setBg">
          <pc:chgData name="Лариса Корнеева" userId="eb740a52b54b7772" providerId="LiveId" clId="{3A6B250F-FD3B-45B2-AF9B-540019317CCB}" dt="2021-02-28T19:09:52.406" v="747"/>
          <pc:sldLayoutMkLst>
            <pc:docMk/>
            <pc:sldMasterMk cId="564928007" sldId="2147483648"/>
            <pc:sldLayoutMk cId="367329827" sldId="2147483658"/>
          </pc:sldLayoutMkLst>
        </pc:sldLayoutChg>
        <pc:sldLayoutChg chg="setBg">
          <pc:chgData name="Лариса Корнеева" userId="eb740a52b54b7772" providerId="LiveId" clId="{3A6B250F-FD3B-45B2-AF9B-540019317CCB}" dt="2021-02-28T19:09:52.406" v="747"/>
          <pc:sldLayoutMkLst>
            <pc:docMk/>
            <pc:sldMasterMk cId="564928007" sldId="2147483648"/>
            <pc:sldLayoutMk cId="2605103168" sldId="214748365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08C926-FB67-4C9F-B061-09CF90CC3F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C2CDD47-BAAE-4D0D-8D5B-13575CDE58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59264C-916F-4D23-A57A-9EF9460E0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7D9DF-547B-4A31-9645-51F315EE9C11}" type="datetimeFigureOut">
              <a:rPr lang="ru-RU" smtClean="0"/>
              <a:t>вс.28.02.2021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60B4FD-5366-4360-8673-C539371B5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F700A5-8656-4EB3-9F28-B7DE439CC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08155-5C56-4EB6-975F-7D594C9A6A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4436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AA26DF-9A1E-40D2-8892-0D492257D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AC5E2EB-0E94-4B8A-A80E-7EC8079DF3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1460F2A-430D-4D30-8CE2-503652093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7D9DF-547B-4A31-9645-51F315EE9C11}" type="datetimeFigureOut">
              <a:rPr lang="ru-RU" smtClean="0"/>
              <a:t>вс.28.02.2021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9C5CCC-45A4-429D-91A9-79D184AAB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AE54D8-82BA-4C30-B0CF-FFAB8F38F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08155-5C56-4EB6-975F-7D594C9A6A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329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9B72D86-57F7-490F-82D8-0D5B0D3D76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8215C1C-869B-41DA-ACE1-363F19B053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2900BC-8ECC-40D2-9059-0A46D7A11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7D9DF-547B-4A31-9645-51F315EE9C11}" type="datetimeFigureOut">
              <a:rPr lang="ru-RU" smtClean="0"/>
              <a:t>вс.28.02.2021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11E6D33-0315-432B-BD48-5F58970BD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08C398-ABB8-40A4-8CF1-F93029E60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08155-5C56-4EB6-975F-7D594C9A6A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5103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6ED349-EEA2-40E6-B8B0-09A036F78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BC4E3B4-60B3-471F-BB0C-3A7C76FECE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F0277B-C8D1-441F-8FD9-4507A2D7B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7D9DF-547B-4A31-9645-51F315EE9C11}" type="datetimeFigureOut">
              <a:rPr lang="ru-RU" smtClean="0"/>
              <a:t>вс.28.02.2021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69700B-0782-4DC8-B0A7-752ABEE21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4EBE02-29B7-45BC-A030-874310B2A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08155-5C56-4EB6-975F-7D594C9A6A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4926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184A5B-FC57-447C-9AAC-96EC7EAF5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4F00C3E-BA73-455D-9260-9150C5A2DD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5EAF6A-2A11-4117-94F4-C4FE6251D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7D9DF-547B-4A31-9645-51F315EE9C11}" type="datetimeFigureOut">
              <a:rPr lang="ru-RU" smtClean="0"/>
              <a:t>вс.28.02.2021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D6F240-9335-4523-BE48-D499151AA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B43889-BCDA-4CA0-A5D3-494936C28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08155-5C56-4EB6-975F-7D594C9A6A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3410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A2856F-0A42-44C7-8DDA-2C612D40A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77246F-E98F-4F51-B9E0-970F96D610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F07376-D9EF-4BCD-9C79-295588665B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10A3258-87A9-40CD-9EC2-4F7771795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7D9DF-547B-4A31-9645-51F315EE9C11}" type="datetimeFigureOut">
              <a:rPr lang="ru-RU" smtClean="0"/>
              <a:t>вс.28.02.2021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4C6C5C-BAEE-4FED-8CEA-C70C144EA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8D924CF-AAC5-4C09-99AE-6C75272E2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08155-5C56-4EB6-975F-7D594C9A6A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5321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158574-D953-4607-9479-31DE282F3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A98691F-B2DA-4AC1-B374-8E08590A27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02752BC-1812-47B1-9613-76625D5A31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497918E-AB5A-4753-B4F9-D101BDD676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7E8287D-07D0-481B-A023-A3D7501BE6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CA6DCEE-F4ED-4B03-98E7-72ED7BC8E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7D9DF-547B-4A31-9645-51F315EE9C11}" type="datetimeFigureOut">
              <a:rPr lang="ru-RU" smtClean="0"/>
              <a:t>вс.28.02.2021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6212A8E-8CF1-487C-8F7D-32D7AE562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FB56FB5-E7B6-406A-AB2E-3A6BF1677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08155-5C56-4EB6-975F-7D594C9A6A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291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D02983-D359-4355-8B55-B1F112827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2BE0E23-D4AB-4DE7-87A5-291C681E5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7D9DF-547B-4A31-9645-51F315EE9C11}" type="datetimeFigureOut">
              <a:rPr lang="ru-RU" smtClean="0"/>
              <a:t>вс.28.02.2021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CE60C72-EB42-47F9-A919-186F8C67A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D441400-6D00-4B80-99C4-A4996E82F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08155-5C56-4EB6-975F-7D594C9A6A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9433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FC58536-CF5D-49D6-8D31-E640BABD2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7D9DF-547B-4A31-9645-51F315EE9C11}" type="datetimeFigureOut">
              <a:rPr lang="ru-RU" smtClean="0"/>
              <a:t>вс.28.02.2021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0DDDB72-7449-4CF0-8263-1733AFA41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71C7529-FD09-452E-9653-8C65EE7E0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08155-5C56-4EB6-975F-7D594C9A6A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1297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E4F814-1B1D-492D-803A-B44501DD6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4F6CFB1-BE0F-4039-BD59-E9D06F5C8E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480FA4-D3E6-4B7C-9966-2027595AD6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2220D2-355C-4354-A42A-329653ABB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7D9DF-547B-4A31-9645-51F315EE9C11}" type="datetimeFigureOut">
              <a:rPr lang="ru-RU" smtClean="0"/>
              <a:t>вс.28.02.2021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B28FD4B-55DD-4A89-BF1D-0E4AA762C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915F611-2C4C-40FC-A560-529EB0999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08155-5C56-4EB6-975F-7D594C9A6A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8614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B31AE4-76FD-4E6C-A750-2FAC6048F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D2C91D0-64BD-45CD-AF5F-DC68ED09D5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E900630-6800-4541-A769-60D18F8662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F96F91-0731-49F0-93DE-78D8F1BE9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7D9DF-547B-4A31-9645-51F315EE9C11}" type="datetimeFigureOut">
              <a:rPr lang="ru-RU" smtClean="0"/>
              <a:t>вс.28.02.2021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BA08105-42A1-4500-8B59-CDE3F929B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CA4E12-61CE-4DE9-85EE-5F85314C1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08155-5C56-4EB6-975F-7D594C9A6A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425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F9EAAD-12A0-4CBA-B713-05A520207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49C4464-89E7-43B7-845B-C2FC78C5DB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C8D73A-1020-47B4-A8B9-4065EB1A1B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B7D9DF-547B-4A31-9645-51F315EE9C11}" type="datetimeFigureOut">
              <a:rPr lang="ru-RU" smtClean="0"/>
              <a:t>вс.28.02.2021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F58563-100A-4DC9-89DB-0E9A04A293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F3646C-2C03-4DF2-A254-3A5013D05A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D08155-5C56-4EB6-975F-7D594C9A6A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928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biographe.ru/politiki/aleksandr-nevskiy/" TargetMode="External"/><Relationship Id="rId2" Type="http://schemas.openxmlformats.org/officeDocument/2006/relationships/hyperlink" Target="https://yandex.ru/images/search?text=&#1082;&#1072;&#1088;&#1090;&#1080;&#1085;&#1082;&#1080;%20&#1072;&#1083;&#1077;&#1082;&#1089;&#1072;&#1085;&#1076;&#1088;%20&#1085;&#1077;&#1074;&#1089;&#1082;&#1080;&#1081;&amp;stype=image&amp;lr=12&amp;source=wiz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15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270DD1-79A9-44FC-8E09-D27B6E3627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60" t="6484" r="34237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9" name="Rectangle 17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50A3B1-9A4C-4F05-A41B-A32AF66E74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0" y="1122363"/>
            <a:ext cx="5618019" cy="3204134"/>
          </a:xfrm>
        </p:spPr>
        <p:txBody>
          <a:bodyPr anchor="b">
            <a:normAutofit/>
          </a:bodyPr>
          <a:lstStyle/>
          <a:p>
            <a:r>
              <a:rPr lang="ru-RU" sz="5400" b="1" dirty="0"/>
              <a:t>Александр Невский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6E1E681-3373-4C4C-A84A-D8EBBB8089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ru-RU" sz="2000" b="1"/>
              <a:t>Автор презентации Макурова Дарья, ученица 4 Б класса МБОУ «СШ №39» г. Смоленска</a:t>
            </a:r>
          </a:p>
        </p:txBody>
      </p:sp>
      <p:sp>
        <p:nvSpPr>
          <p:cNvPr id="30" name="Rectangle 1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21939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D5563B1B-673D-4B13-BBAD-121D2166E5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214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931D65-A7EF-440D-A10D-E45B179CF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</a:rPr>
              <a:t>Карта походов Александра Невского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75815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FDF6191-0B77-43F8-A223-08F751CFD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/>
              <a:t>	</a:t>
            </a:r>
            <a:r>
              <a:rPr lang="ru-RU" sz="2400" dirty="0"/>
              <a:t>Умер Александр Невский 14 ноября 1263 г., похоронен во Владимирском Рождественском монастыре. Учитывая заслуги князя перед отечеством, царь Петр I в 1724 г. приказал перенести его мощи в Санкт-Петербург, где они хранятся в Александро-Невской лавре.</a:t>
            </a:r>
          </a:p>
          <a:p>
            <a:pPr marL="0" indent="0">
              <a:buNone/>
            </a:pPr>
            <a:r>
              <a:rPr lang="ru-RU" sz="2400" dirty="0"/>
              <a:t> 	За веру великого князя, за любовь к отечеству, за сохранение целостности Руси православная церковь причислила Александра Невского к лику святых. </a:t>
            </a:r>
          </a:p>
        </p:txBody>
      </p:sp>
      <p:pic>
        <p:nvPicPr>
          <p:cNvPr id="4" name="Рисунок 3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9619FD34-62DD-40CF-A99D-49D2FF79E2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98" r="9822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3E9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86974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985543E5-219A-41F7-BDF6-95F76475E6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650" y="93729"/>
            <a:ext cx="2438611" cy="22740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D61975-B73C-40FD-B954-786B05BD01F7}"/>
              </a:ext>
            </a:extLst>
          </p:cNvPr>
          <p:cNvSpPr txBox="1"/>
          <p:nvPr/>
        </p:nvSpPr>
        <p:spPr>
          <a:xfrm>
            <a:off x="3763781" y="492067"/>
            <a:ext cx="609777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Орден Святого Александра Невского был учреждён Екатериной I в 1725 году и предназначался для награждения как военных, так и гражданских лиц. В 1917 году он был упразднён вместе с другими царскими орденами.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2B20ECF-EEBC-4518-85CD-CE98F16823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4774" y="1789371"/>
            <a:ext cx="2231329" cy="235326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0788447-8D8A-4E4C-884F-E96C923141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650" y="4142631"/>
            <a:ext cx="2438611" cy="22618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56CED19-B294-48CD-B00B-989757A563D9}"/>
              </a:ext>
            </a:extLst>
          </p:cNvPr>
          <p:cNvSpPr txBox="1"/>
          <p:nvPr/>
        </p:nvSpPr>
        <p:spPr>
          <a:xfrm>
            <a:off x="1502718" y="2661377"/>
            <a:ext cx="60977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29 июля 1942 года в СССР был учреждён новый орден Александра Невского как военный орден для награждения командного состава Красной Армии.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66DF06-88BD-49B7-97F6-FD77B8E28374}"/>
              </a:ext>
            </a:extLst>
          </p:cNvPr>
          <p:cNvSpPr txBox="1"/>
          <p:nvPr/>
        </p:nvSpPr>
        <p:spPr>
          <a:xfrm>
            <a:off x="3047308" y="4142631"/>
            <a:ext cx="609738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 Указом Президента Российской Федерации </a:t>
            </a:r>
          </a:p>
          <a:p>
            <a:r>
              <a:rPr lang="ru-RU" dirty="0"/>
              <a:t>Д. Медведева от 7 сентября 2010 года № 1099 </a:t>
            </a:r>
          </a:p>
          <a:p>
            <a:r>
              <a:rPr lang="ru-RU" dirty="0"/>
              <a:t>«О мерах по совершенствованию государственной наградной системы Российской Федерации» установлено, что орден Александра Невского вновь входит в государственную наградную систему Российской Федерации.</a:t>
            </a:r>
          </a:p>
        </p:txBody>
      </p:sp>
    </p:spTree>
    <p:extLst>
      <p:ext uri="{BB962C8B-B14F-4D97-AF65-F5344CB8AC3E}">
        <p14:creationId xmlns:p14="http://schemas.microsoft.com/office/powerpoint/2010/main" val="3648328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C5278130-DFE0-457B-8698-88DF69019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F99531B-1681-4D6E-BECB-18325B33A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715019A-A93F-46C0-85FB-D4E3BCCAC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8324" y="699899"/>
            <a:ext cx="10713676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13D1A4-584D-4140-B636-648867B76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898" y="989468"/>
            <a:ext cx="3950113" cy="2034223"/>
          </a:xfrm>
          <a:solidFill>
            <a:schemeClr val="accent2">
              <a:lumMod val="20000"/>
              <a:lumOff val="80000"/>
            </a:schemeClr>
          </a:solidFill>
        </p:spPr>
        <p:txBody>
          <a:bodyPr anchor="b">
            <a:normAutofit/>
          </a:bodyPr>
          <a:lstStyle/>
          <a:p>
            <a:r>
              <a:rPr lang="ru-RU" sz="4800" b="1" dirty="0"/>
              <a:t>Увековечение памяти князя </a:t>
            </a:r>
          </a:p>
        </p:txBody>
      </p:sp>
      <p:sp useBgFill="1">
        <p:nvSpPr>
          <p:cNvPr id="3" name="Объект 2">
            <a:extLst>
              <a:ext uri="{FF2B5EF4-FFF2-40B4-BE49-F238E27FC236}">
                <a16:creationId xmlns:a16="http://schemas.microsoft.com/office/drawing/2014/main" id="{1734E65B-2722-4892-99F8-933DB0EAF5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899" y="3143534"/>
            <a:ext cx="3950113" cy="28884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/>
              <a:t>Именем Александра Невского названы улицы, переулки, площади. </a:t>
            </a:r>
            <a:br>
              <a:rPr lang="ru-RU" sz="2400" dirty="0"/>
            </a:br>
            <a:r>
              <a:rPr lang="ru-RU" sz="2400" dirty="0"/>
              <a:t>Ему посвящены православные храмы. Установлены памятники во многих городах России.</a:t>
            </a:r>
          </a:p>
        </p:txBody>
      </p:sp>
      <p:pic>
        <p:nvPicPr>
          <p:cNvPr id="4" name="Рисунок 3" descr="Изображение выглядит как небо, внешний, лошадиные&#10;&#10;Автоматически созданное описание">
            <a:extLst>
              <a:ext uri="{FF2B5EF4-FFF2-40B4-BE49-F238E27FC236}">
                <a16:creationId xmlns:a16="http://schemas.microsoft.com/office/drawing/2014/main" id="{2B88785E-A86B-4F29-9039-93867FA576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932" r="-2" b="11291"/>
          <a:stretch/>
        </p:blipFill>
        <p:spPr>
          <a:xfrm>
            <a:off x="4675918" y="765308"/>
            <a:ext cx="2574797" cy="2601419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B187CA06-BA54-4001-A36B-147AE3235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59386" y="707220"/>
            <a:ext cx="2370341" cy="2659507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DB875B5-D068-4EE2-BCDC-BC38B6833A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3652" y="3458492"/>
            <a:ext cx="2370341" cy="2659507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Рисунок 5" descr="Изображение выглядит как небо, внешний, дерево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49202237-F0FE-434F-9EC6-4C7760B8AD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40"/>
          <a:stretch/>
        </p:blipFill>
        <p:spPr>
          <a:xfrm>
            <a:off x="7628555" y="3458489"/>
            <a:ext cx="1832003" cy="2659507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EF22506C-2719-4208-9A4D-3736C64EE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16765" y="3458489"/>
            <a:ext cx="2370341" cy="2659507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C58ADFF-C720-4C22-8938-2E16308AF0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365990" y="561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D906927-3709-4E5F-9754-70CC8A35E9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18001"/>
            <a:ext cx="12192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9018EC-AF41-46BC-8617-1AD599446D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8398" y="765308"/>
            <a:ext cx="2064894" cy="275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5879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0AC567-2EB8-4922-8BCF-8B35F60E3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dirty="0"/>
              <a:t>Использованные источники: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2BB571-A518-4C78-B39C-3DB85A228D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>
                <a:hlinkClick r:id="rId2"/>
              </a:rPr>
              <a:t>https://yandex.ru/images/search?text=</a:t>
            </a:r>
            <a:r>
              <a:rPr lang="ru-RU" dirty="0">
                <a:hlinkClick r:id="rId2"/>
              </a:rPr>
              <a:t>картинки%20александр%20невский&amp;</a:t>
            </a:r>
            <a:r>
              <a:rPr lang="en-US" dirty="0" err="1">
                <a:hlinkClick r:id="rId2"/>
              </a:rPr>
              <a:t>stype</a:t>
            </a:r>
            <a:r>
              <a:rPr lang="en-US" dirty="0">
                <a:hlinkClick r:id="rId2"/>
              </a:rPr>
              <a:t>=</a:t>
            </a:r>
            <a:r>
              <a:rPr lang="en-US" dirty="0" err="1">
                <a:hlinkClick r:id="rId2"/>
              </a:rPr>
              <a:t>image&amp;lr</a:t>
            </a:r>
            <a:r>
              <a:rPr lang="en-US" dirty="0">
                <a:hlinkClick r:id="rId2"/>
              </a:rPr>
              <a:t>=12&amp;source=wiz</a:t>
            </a:r>
            <a:endParaRPr lang="ru-RU" dirty="0"/>
          </a:p>
          <a:p>
            <a:pPr marL="514350" indent="-514350">
              <a:buAutoNum type="arabicPeriod"/>
            </a:pPr>
            <a:r>
              <a:rPr lang="en-US" dirty="0">
                <a:hlinkClick r:id="rId3"/>
              </a:rPr>
              <a:t>https://biographe.ru/politiki/aleksandr-nevskiy/</a:t>
            </a:r>
            <a:endParaRPr lang="ru-RU" dirty="0"/>
          </a:p>
          <a:p>
            <a:pPr marL="514350" indent="-514350">
              <a:buAutoNum type="arabicPeriod"/>
            </a:pPr>
            <a:r>
              <a:rPr lang="en-US" dirty="0"/>
              <a:t>https://nacion.ru/477992a-aleksandr-nevskiy-biografiya-i-interesnyie-faktyi-iz-jizni-knyazya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36603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D90E1-7112-419C-8FDE-90118B335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7814" y="390525"/>
            <a:ext cx="6714107" cy="1028700"/>
          </a:xfrm>
        </p:spPr>
        <p:txBody>
          <a:bodyPr anchor="b">
            <a:normAutofit/>
          </a:bodyPr>
          <a:lstStyle/>
          <a:p>
            <a:r>
              <a:rPr lang="ru-RU" sz="5400" b="1" dirty="0"/>
              <a:t>Начало истории князя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0A63A5-D3A6-484A-ACD5-E6F55F3A7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7814" y="2115117"/>
            <a:ext cx="6826101" cy="4200611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ru-RU" sz="2000" dirty="0"/>
              <a:t> </a:t>
            </a:r>
            <a:r>
              <a:rPr lang="ru-RU" sz="3300" dirty="0"/>
              <a:t>Князь Александр родился в 1220 г. в семье князя Ярослава Всеволодовича.  Он с детства сопровождал в военных походах отца – князя Ярослава, 15-летним участвовал в битве, а в 16 стал самостоятельно княжить в Новгороде. Он решал проблемы княжества: боролся с голодом, братоубийством, народными волнениями. </a:t>
            </a:r>
          </a:p>
          <a:p>
            <a:pPr marL="0" indent="0" algn="ctr">
              <a:buNone/>
            </a:pPr>
            <a:r>
              <a:rPr lang="ru-RU" sz="3300" dirty="0"/>
              <a:t>      Александр осознавал, что власть им получена от Бога, и чтобы заслужить милость он должен нести ответственность за каждого человека.</a:t>
            </a:r>
          </a:p>
          <a:p>
            <a:pPr marL="0" indent="0" algn="ctr">
              <a:buNone/>
            </a:pPr>
            <a:r>
              <a:rPr lang="ru-RU" sz="3300" dirty="0"/>
              <a:t>      Новгородцы любили князя и говорили о нем: «Князь наш без греха».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2CBD573-90D4-432C-B136-77A231A2C2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95" r="16419"/>
          <a:stretch/>
        </p:blipFill>
        <p:spPr>
          <a:xfrm>
            <a:off x="1082930" y="769172"/>
            <a:ext cx="2855658" cy="4224738"/>
          </a:xfrm>
          <a:prstGeom prst="rect">
            <a:avLst/>
          </a:prstGeom>
          <a:effectLst/>
        </p:spPr>
      </p:pic>
      <p:cxnSp>
        <p:nvCxnSpPr>
          <p:cNvPr id="11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7CC1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60314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3F14DB-2F71-4CF3-A6ED-60F271F84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pPr algn="ctr"/>
            <a:r>
              <a:rPr lang="ru-RU" b="1" dirty="0"/>
              <a:t>Первые победы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0FF79E1-5F36-4744-A54F-AEA7420EE5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115117"/>
            <a:ext cx="6926532" cy="4628571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1900" dirty="0"/>
              <a:t>	</a:t>
            </a:r>
          </a:p>
          <a:p>
            <a:pPr marL="0" indent="0" algn="ctr">
              <a:buNone/>
            </a:pPr>
            <a:r>
              <a:rPr lang="ru-RU" sz="2600" dirty="0"/>
              <a:t>Русские города(Псков, Новгород, Изборск) долгое время были целью западных завоевателей, ведь тут были развиты торговля и зодчество. Рыцари же были не прочь.</a:t>
            </a:r>
          </a:p>
          <a:p>
            <a:pPr marL="0" indent="0" algn="ctr">
              <a:buNone/>
            </a:pPr>
            <a:r>
              <a:rPr lang="ru-RU" sz="2600" dirty="0"/>
              <a:t>В  1240  году  –  шведы,  которые оспаривали у новгородцев Финляндию, двинулись на Новгород. </a:t>
            </a:r>
          </a:p>
          <a:p>
            <a:pPr marL="0" indent="0" algn="ctr">
              <a:buNone/>
            </a:pPr>
            <a:r>
              <a:rPr lang="ru-RU" sz="2600" dirty="0"/>
              <a:t>	Шведский предводитель прислал Александру надменное послание: «Если можешь, сопротивляйся, знай, что я уже здесь и пленю землю твою». Александр решил не дожидаться активности шведов и с небольшой дружиной новгородцев и ладожан выдвинулся к Неве. Застав шведов врасплох, нанес им сокрушительное поражение.</a:t>
            </a:r>
          </a:p>
          <a:p>
            <a:pPr marL="0" indent="0">
              <a:buNone/>
            </a:pPr>
            <a:endParaRPr lang="ru-RU" sz="19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F032F8B-A9CC-4F87-A14D-E53A067741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114" r="26864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7B9F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44927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B1178806-133E-4802-8B66-37D9E3A280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0120" b="334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DD17ED-4B36-402E-BB64-EA0FF8145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br>
              <a:rPr lang="en-US" sz="1400" b="1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1400" b="1">
                <a:solidFill>
                  <a:schemeClr val="tx1">
                    <a:lumMod val="85000"/>
                    <a:lumOff val="15000"/>
                  </a:schemeClr>
                </a:solidFill>
              </a:rPr>
              <a:t>А. Кившенко. Бой Александра Невского с ярлом Биргером</a:t>
            </a:r>
            <a:br>
              <a:rPr lang="en-US" sz="140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en-US" sz="14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20243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EDA7FF-BB61-463C-819E-E912D4678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pPr algn="ctr"/>
            <a:r>
              <a:rPr lang="ru-RU" sz="5400" b="1" dirty="0"/>
              <a:t>Невская битва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9605857-3BF6-4EC5-AA58-8E1C6B4064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2400" dirty="0"/>
              <a:t>	В июле 1240 г. в реку Неву вошел шведский флот под командованием герцога Биргера. Русская разведка доложила 19-летнему Александру Ярославовичу, который на тот момент княжил в Новгороде о передвижении шведов. Князь без запроса помощи из Владимира и даже без полного сбора ополчения, со своей дружиной и успевшими собраться отрядами новгородцев и ладожан атаковал шведский лагерь у устья Ижоры и одержал блестящую победу.</a:t>
            </a:r>
          </a:p>
          <a:p>
            <a:pPr marL="0" indent="0" algn="ctr">
              <a:buNone/>
            </a:pPr>
            <a:r>
              <a:rPr lang="ru-RU" sz="2400" dirty="0"/>
              <a:t>      С тех пор стали называть князя Александра Невским.</a:t>
            </a:r>
          </a:p>
          <a:p>
            <a:pPr marL="0" indent="0">
              <a:buNone/>
            </a:pPr>
            <a:endParaRPr lang="ru-RU" sz="2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6BA6C83-6942-43BA-91C4-EEF42CEB7C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25" r="29046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80D0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63568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ECAB1E8-8195-4748-BE71-FF806D8689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!!text rectangle">
            <a:extLst>
              <a:ext uri="{FF2B5EF4-FFF2-40B4-BE49-F238E27FC236}">
                <a16:creationId xmlns:a16="http://schemas.microsoft.com/office/drawing/2014/main" id="{57F6BDD4-E066-4008-8011-6CC31AEB4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5" y="633619"/>
            <a:ext cx="4279383" cy="5495925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!!accent">
            <a:extLst>
              <a:ext uri="{FF2B5EF4-FFF2-40B4-BE49-F238E27FC236}">
                <a16:creationId xmlns:a16="http://schemas.microsoft.com/office/drawing/2014/main" id="{2711A8FB-68FC-45FC-B01E-38F809E2D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7" y="117043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A865FE3-5FC9-4049-87CF-30019C46C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9" y="2121408"/>
            <a:ext cx="3328416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534F8AD6-4345-431A-829F-BD3F743E7A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6458" y="728456"/>
            <a:ext cx="4197927" cy="597160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dirty="0"/>
              <a:t>	В конце марта 1242 г. Невский получил от разведки известие, что на него надвигаются силы Ливонского ордена. Князь стянул свои силы к Чудскому озеру и занял позицию на льду. </a:t>
            </a:r>
            <a:br>
              <a:rPr lang="ru-RU" sz="2400" dirty="0"/>
            </a:br>
            <a:r>
              <a:rPr lang="ru-RU" sz="2400" dirty="0"/>
              <a:t>	Впереди были поставлены лучники, в центре народное ополчение (средний полк), а на флангах сильные полки правой и левой руки.  Немцы построились в форме клина («свиньей»), на острие которого находился отряд одетых в броню воинов.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A4B74BA-5726-43D4-9675-7E092ED179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40" r="-1" b="-1"/>
          <a:stretch/>
        </p:blipFill>
        <p:spPr>
          <a:xfrm>
            <a:off x="5124450" y="634382"/>
            <a:ext cx="6657213" cy="549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9669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7">
            <a:extLst>
              <a:ext uri="{FF2B5EF4-FFF2-40B4-BE49-F238E27FC236}">
                <a16:creationId xmlns:a16="http://schemas.microsoft.com/office/drawing/2014/main" id="{9C7ED25B-8FA5-4F5A-985F-5C52A2AC0D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7563" y="478465"/>
            <a:ext cx="10747744" cy="5719763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	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B01BDCC-5AB4-47E1-95D9-5977CE8F3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20" y="-10053"/>
            <a:ext cx="12174180" cy="686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4899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Объект 5">
            <a:extLst>
              <a:ext uri="{FF2B5EF4-FFF2-40B4-BE49-F238E27FC236}">
                <a16:creationId xmlns:a16="http://schemas.microsoft.com/office/drawing/2014/main" id="{41D0CE1F-2719-4A3F-8014-06DEF95A7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7275" y="2176474"/>
            <a:ext cx="6910388" cy="468152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000" dirty="0"/>
              <a:t>	</a:t>
            </a:r>
            <a:r>
              <a:rPr lang="ru-RU" sz="2400" dirty="0"/>
              <a:t>Битва состоялась 5 апреля 1242 г. и развивалась согласно плану Александра. Немцы врезались в центр русских, но были зажаты фланговыми войсками князя и окружены конницей. </a:t>
            </a:r>
          </a:p>
          <a:p>
            <a:pPr marL="0" indent="0" algn="ctr">
              <a:buNone/>
            </a:pPr>
            <a:r>
              <a:rPr lang="ru-RU" sz="2400" dirty="0"/>
              <a:t>	Под тяжестью рыцарей лёд начал ломиться, многие утонули, другие стали отступать. Русские преследовали врага 7 верст. Новгородская летопись сообщает, что погибло 400 рыцарей, </a:t>
            </a:r>
            <a:br>
              <a:rPr lang="ru-RU" sz="2400" dirty="0"/>
            </a:br>
            <a:r>
              <a:rPr lang="ru-RU" sz="2400" dirty="0"/>
              <a:t>тысячи рядовых воинов, 50 знатных рыцарей были взяты в плен. </a:t>
            </a:r>
          </a:p>
          <a:p>
            <a:pPr marL="0" indent="0" algn="ctr">
              <a:buNone/>
            </a:pPr>
            <a:br>
              <a:rPr lang="ru-RU" sz="2400" dirty="0"/>
            </a:br>
            <a:r>
              <a:rPr lang="ru-RU" sz="2400" dirty="0"/>
              <a:t>	Битва получила название «Ледовое побоище». </a:t>
            </a:r>
          </a:p>
        </p:txBody>
      </p:sp>
      <p:pic>
        <p:nvPicPr>
          <p:cNvPr id="8" name="Рисунок 7" descr="Изображение выглядит как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67A19669-65EE-42B6-8662-9266AAE3E1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88" r="4799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5" name="Straight Connector 12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7256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50937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857017F-F251-47B5-8899-09F2080BF3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dirty="0"/>
              <a:t>	</a:t>
            </a:r>
            <a:r>
              <a:rPr lang="ru-RU" sz="2400" dirty="0"/>
              <a:t>В 1245 году Александр со своими воинами освобождает Торжок, Бежецк, Торопец, которые были захвачены войском Великого Княжества Литовского. Затем княжеская дружина, не опираясь на поддержку новгородцев и владимирцев, настигла и разбила жалкие остатки литовского войска. Возвращаясь в Новгород, Александр предпринял еще одно сражение – уничтожил литовское воинство, которое он обнаружил под Усвятом.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E37C8C8-F38D-49D0-8C4D-D40D4A6C96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26" r="31323" b="-2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24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D940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33785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775</Words>
  <Application>Microsoft Office PowerPoint</Application>
  <PresentationFormat>Широкоэкранный</PresentationFormat>
  <Paragraphs>35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Тема Office</vt:lpstr>
      <vt:lpstr>Александр Невский</vt:lpstr>
      <vt:lpstr>Начало истории князя</vt:lpstr>
      <vt:lpstr>Первые победы</vt:lpstr>
      <vt:lpstr> А. Кившенко. Бой Александра Невского с ярлом Биргером </vt:lpstr>
      <vt:lpstr>Невская битва</vt:lpstr>
      <vt:lpstr>Презентация PowerPoint</vt:lpstr>
      <vt:lpstr>Презентация PowerPoint</vt:lpstr>
      <vt:lpstr>Презентация PowerPoint</vt:lpstr>
      <vt:lpstr>Презентация PowerPoint</vt:lpstr>
      <vt:lpstr>Карта походов Александра Невского</vt:lpstr>
      <vt:lpstr>Презентация PowerPoint</vt:lpstr>
      <vt:lpstr>Презентация PowerPoint</vt:lpstr>
      <vt:lpstr>Увековечение памяти князя </vt:lpstr>
      <vt:lpstr>Использованные источники: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Александр Невский</dc:title>
  <dc:creator>Лариса Корнеева</dc:creator>
  <cp:lastModifiedBy>Лариса Корнеева</cp:lastModifiedBy>
  <cp:revision>4</cp:revision>
  <dcterms:created xsi:type="dcterms:W3CDTF">2021-02-28T17:51:34Z</dcterms:created>
  <dcterms:modified xsi:type="dcterms:W3CDTF">2021-02-28T19:31:15Z</dcterms:modified>
</cp:coreProperties>
</file>