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12192000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71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89150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2589120" y="4106520"/>
            <a:ext cx="89150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43502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7157160" y="2133720"/>
            <a:ext cx="43502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2589120" y="4106520"/>
            <a:ext cx="43502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1" name="PlaceHolder 5"/>
          <p:cNvSpPr>
            <a:spLocks noGrp="1"/>
          </p:cNvSpPr>
          <p:nvPr>
            <p:ph type="body"/>
          </p:nvPr>
        </p:nvSpPr>
        <p:spPr>
          <a:xfrm>
            <a:off x="7157160" y="4106520"/>
            <a:ext cx="43502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287028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5603400" y="2133720"/>
            <a:ext cx="287028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8617320" y="2133720"/>
            <a:ext cx="287028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2589120" y="4106520"/>
            <a:ext cx="287028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7" name="PlaceHolder 6"/>
          <p:cNvSpPr>
            <a:spLocks noGrp="1"/>
          </p:cNvSpPr>
          <p:nvPr>
            <p:ph type="body"/>
          </p:nvPr>
        </p:nvSpPr>
        <p:spPr>
          <a:xfrm>
            <a:off x="5603400" y="4106520"/>
            <a:ext cx="287028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8" name="PlaceHolder 7"/>
          <p:cNvSpPr>
            <a:spLocks noGrp="1"/>
          </p:cNvSpPr>
          <p:nvPr>
            <p:ph type="body"/>
          </p:nvPr>
        </p:nvSpPr>
        <p:spPr>
          <a:xfrm>
            <a:off x="8617320" y="4106520"/>
            <a:ext cx="287028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subTitle"/>
          </p:nvPr>
        </p:nvSpPr>
        <p:spPr>
          <a:xfrm>
            <a:off x="2589120" y="2133720"/>
            <a:ext cx="8915040" cy="3777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8915040" cy="3777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4350240" cy="3777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7157160" y="2133720"/>
            <a:ext cx="4350240" cy="3777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subTitle"/>
          </p:nvPr>
        </p:nvSpPr>
        <p:spPr>
          <a:xfrm>
            <a:off x="2593080" y="624240"/>
            <a:ext cx="8911440" cy="5937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43502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7157160" y="2133720"/>
            <a:ext cx="4350240" cy="3777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2589120" y="4106520"/>
            <a:ext cx="43502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subTitle"/>
          </p:nvPr>
        </p:nvSpPr>
        <p:spPr>
          <a:xfrm>
            <a:off x="2589120" y="2133720"/>
            <a:ext cx="8915040" cy="3777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4350240" cy="3777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 type="body"/>
          </p:nvPr>
        </p:nvSpPr>
        <p:spPr>
          <a:xfrm>
            <a:off x="7157160" y="2133720"/>
            <a:ext cx="43502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18" name="PlaceHolder 4"/>
          <p:cNvSpPr>
            <a:spLocks noGrp="1"/>
          </p:cNvSpPr>
          <p:nvPr>
            <p:ph type="body"/>
          </p:nvPr>
        </p:nvSpPr>
        <p:spPr>
          <a:xfrm>
            <a:off x="7157160" y="4106520"/>
            <a:ext cx="43502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43502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7157160" y="2133720"/>
            <a:ext cx="43502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 type="body"/>
          </p:nvPr>
        </p:nvSpPr>
        <p:spPr>
          <a:xfrm>
            <a:off x="2589120" y="4106520"/>
            <a:ext cx="89150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89150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body"/>
          </p:nvPr>
        </p:nvSpPr>
        <p:spPr>
          <a:xfrm>
            <a:off x="2589120" y="4106520"/>
            <a:ext cx="89150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43502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7157160" y="2133720"/>
            <a:ext cx="43502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 type="body"/>
          </p:nvPr>
        </p:nvSpPr>
        <p:spPr>
          <a:xfrm>
            <a:off x="2589120" y="4106520"/>
            <a:ext cx="43502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30" name="PlaceHolder 5"/>
          <p:cNvSpPr>
            <a:spLocks noGrp="1"/>
          </p:cNvSpPr>
          <p:nvPr>
            <p:ph type="body"/>
          </p:nvPr>
        </p:nvSpPr>
        <p:spPr>
          <a:xfrm>
            <a:off x="7157160" y="4106520"/>
            <a:ext cx="43502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287028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 type="body"/>
          </p:nvPr>
        </p:nvSpPr>
        <p:spPr>
          <a:xfrm>
            <a:off x="5603400" y="2133720"/>
            <a:ext cx="287028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34" name="PlaceHolder 4"/>
          <p:cNvSpPr>
            <a:spLocks noGrp="1"/>
          </p:cNvSpPr>
          <p:nvPr>
            <p:ph type="body"/>
          </p:nvPr>
        </p:nvSpPr>
        <p:spPr>
          <a:xfrm>
            <a:off x="8617320" y="2133720"/>
            <a:ext cx="287028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35" name="PlaceHolder 5"/>
          <p:cNvSpPr>
            <a:spLocks noGrp="1"/>
          </p:cNvSpPr>
          <p:nvPr>
            <p:ph type="body"/>
          </p:nvPr>
        </p:nvSpPr>
        <p:spPr>
          <a:xfrm>
            <a:off x="2589120" y="4106520"/>
            <a:ext cx="287028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36" name="PlaceHolder 6"/>
          <p:cNvSpPr>
            <a:spLocks noGrp="1"/>
          </p:cNvSpPr>
          <p:nvPr>
            <p:ph type="body"/>
          </p:nvPr>
        </p:nvSpPr>
        <p:spPr>
          <a:xfrm>
            <a:off x="5603400" y="4106520"/>
            <a:ext cx="287028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37" name="PlaceHolder 7"/>
          <p:cNvSpPr>
            <a:spLocks noGrp="1"/>
          </p:cNvSpPr>
          <p:nvPr>
            <p:ph type="body"/>
          </p:nvPr>
        </p:nvSpPr>
        <p:spPr>
          <a:xfrm>
            <a:off x="8617320" y="4106520"/>
            <a:ext cx="287028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8915040" cy="3777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4350240" cy="3777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7157160" y="2133720"/>
            <a:ext cx="4350240" cy="3777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subTitle"/>
          </p:nvPr>
        </p:nvSpPr>
        <p:spPr>
          <a:xfrm>
            <a:off x="2593080" y="624240"/>
            <a:ext cx="8911440" cy="5937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43502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7157160" y="2133720"/>
            <a:ext cx="4350240" cy="3777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2589120" y="4106520"/>
            <a:ext cx="43502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4350240" cy="3777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7157160" y="2133720"/>
            <a:ext cx="43502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9" name="PlaceHolder 4"/>
          <p:cNvSpPr>
            <a:spLocks noGrp="1"/>
          </p:cNvSpPr>
          <p:nvPr>
            <p:ph type="body"/>
          </p:nvPr>
        </p:nvSpPr>
        <p:spPr>
          <a:xfrm>
            <a:off x="7157160" y="4106520"/>
            <a:ext cx="43502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43502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7157160" y="2133720"/>
            <a:ext cx="43502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 type="body"/>
          </p:nvPr>
        </p:nvSpPr>
        <p:spPr>
          <a:xfrm>
            <a:off x="2589120" y="4106520"/>
            <a:ext cx="89150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E7E4C4"/>
            </a:gs>
          </a:gsLst>
          <a:path path="circle">
            <a:fillToRect l="25000" t="25000" r="75000" b="75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1"/>
          <p:cNvGrpSpPr/>
          <p:nvPr/>
        </p:nvGrpSpPr>
        <p:grpSpPr>
          <a:xfrm>
            <a:off x="0" y="228600"/>
            <a:ext cx="2851200" cy="6638400"/>
            <a:chOff x="0" y="228600"/>
            <a:chExt cx="2851200" cy="6638400"/>
          </a:xfrm>
        </p:grpSpPr>
        <p:sp>
          <p:nvSpPr>
            <p:cNvPr id="34" name="CustomShape 2"/>
            <p:cNvSpPr/>
            <p:nvPr/>
          </p:nvSpPr>
          <p:spPr>
            <a:xfrm>
              <a:off x="0" y="2575080"/>
              <a:ext cx="100440" cy="625680"/>
            </a:xfrm>
            <a:custGeom>
              <a:avLst/>
              <a:gdLst/>
              <a:ahLst/>
              <a:cxnLst/>
              <a:rect l="l" t="t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" name="CustomShape 3"/>
            <p:cNvSpPr/>
            <p:nvPr/>
          </p:nvSpPr>
          <p:spPr>
            <a:xfrm>
              <a:off x="128520" y="3156480"/>
              <a:ext cx="646200" cy="2322000"/>
            </a:xfrm>
            <a:custGeom>
              <a:avLst/>
              <a:gdLst/>
              <a:ahLst/>
              <a:cxnLst/>
              <a:rect l="l" t="t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" name="CustomShape 4"/>
            <p:cNvSpPr/>
            <p:nvPr/>
          </p:nvSpPr>
          <p:spPr>
            <a:xfrm>
              <a:off x="807120" y="5447160"/>
              <a:ext cx="609120" cy="1419840"/>
            </a:xfrm>
            <a:custGeom>
              <a:avLst/>
              <a:gdLst/>
              <a:ahLst/>
              <a:cxnLst/>
              <a:rect l="l" t="t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" name="CustomShape 5"/>
            <p:cNvSpPr/>
            <p:nvPr/>
          </p:nvSpPr>
          <p:spPr>
            <a:xfrm>
              <a:off x="959760" y="6503760"/>
              <a:ext cx="171000" cy="363240"/>
            </a:xfrm>
            <a:custGeom>
              <a:avLst/>
              <a:gdLst/>
              <a:ahLst/>
              <a:cxnLst/>
              <a:rect l="l" t="t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" name="CustomShape 6"/>
            <p:cNvSpPr/>
            <p:nvPr/>
          </p:nvSpPr>
          <p:spPr>
            <a:xfrm>
              <a:off x="100800" y="3201120"/>
              <a:ext cx="821520" cy="3328200"/>
            </a:xfrm>
            <a:custGeom>
              <a:avLst/>
              <a:gdLst/>
              <a:ahLst/>
              <a:cxnLst/>
              <a:rect l="l" t="t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" name="CustomShape 7"/>
            <p:cNvSpPr/>
            <p:nvPr/>
          </p:nvSpPr>
          <p:spPr>
            <a:xfrm>
              <a:off x="22320" y="228600"/>
              <a:ext cx="105840" cy="2927520"/>
            </a:xfrm>
            <a:custGeom>
              <a:avLst/>
              <a:gdLst/>
              <a:ahLst/>
              <a:cxnLst/>
              <a:rect l="l" t="t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" name="CustomShape 8"/>
            <p:cNvSpPr/>
            <p:nvPr/>
          </p:nvSpPr>
          <p:spPr>
            <a:xfrm>
              <a:off x="78120" y="2944080"/>
              <a:ext cx="77760" cy="493560"/>
            </a:xfrm>
            <a:custGeom>
              <a:avLst/>
              <a:gdLst/>
              <a:ahLst/>
              <a:cxnLst/>
              <a:rect l="l" t="t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" name="CustomShape 9"/>
            <p:cNvSpPr/>
            <p:nvPr/>
          </p:nvSpPr>
          <p:spPr>
            <a:xfrm>
              <a:off x="769680" y="5478840"/>
              <a:ext cx="189720" cy="1024560"/>
            </a:xfrm>
            <a:custGeom>
              <a:avLst/>
              <a:gdLst/>
              <a:ahLst/>
              <a:cxnLst/>
              <a:rect l="l" t="t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" name="CustomShape 10"/>
            <p:cNvSpPr/>
            <p:nvPr/>
          </p:nvSpPr>
          <p:spPr>
            <a:xfrm>
              <a:off x="775440" y="1398960"/>
              <a:ext cx="2075760" cy="4047840"/>
            </a:xfrm>
            <a:custGeom>
              <a:avLst/>
              <a:gdLst/>
              <a:ahLst/>
              <a:cxnLst/>
              <a:rect l="l" t="t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" name="CustomShape 11"/>
            <p:cNvSpPr/>
            <p:nvPr/>
          </p:nvSpPr>
          <p:spPr>
            <a:xfrm>
              <a:off x="922680" y="6530040"/>
              <a:ext cx="161640" cy="336960"/>
            </a:xfrm>
            <a:custGeom>
              <a:avLst/>
              <a:gdLst/>
              <a:ahLst/>
              <a:cxnLst/>
              <a:rect l="l" t="t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" name="CustomShape 12"/>
            <p:cNvSpPr/>
            <p:nvPr/>
          </p:nvSpPr>
          <p:spPr>
            <a:xfrm>
              <a:off x="769680" y="5359320"/>
              <a:ext cx="37080" cy="221400"/>
            </a:xfrm>
            <a:custGeom>
              <a:avLst/>
              <a:gdLst/>
              <a:ahLst/>
              <a:cxnLst/>
              <a:rect l="l" t="t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" name="CustomShape 13"/>
            <p:cNvSpPr/>
            <p:nvPr/>
          </p:nvSpPr>
          <p:spPr>
            <a:xfrm>
              <a:off x="849960" y="6244560"/>
              <a:ext cx="238320" cy="622080"/>
            </a:xfrm>
            <a:custGeom>
              <a:avLst/>
              <a:gdLst/>
              <a:ahLst/>
              <a:cxnLst/>
              <a:rect l="l" t="t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13" name="Group 14"/>
          <p:cNvGrpSpPr/>
          <p:nvPr/>
        </p:nvGrpSpPr>
        <p:grpSpPr>
          <a:xfrm>
            <a:off x="27360" y="0"/>
            <a:ext cx="2356200" cy="6852960"/>
            <a:chOff x="27360" y="0"/>
            <a:chExt cx="2356200" cy="6852960"/>
          </a:xfrm>
        </p:grpSpPr>
        <p:sp>
          <p:nvSpPr>
            <p:cNvPr id="14" name="CustomShape 15"/>
            <p:cNvSpPr/>
            <p:nvPr/>
          </p:nvSpPr>
          <p:spPr>
            <a:xfrm>
              <a:off x="27360" y="0"/>
              <a:ext cx="493920" cy="4400640"/>
            </a:xfrm>
            <a:custGeom>
              <a:avLst/>
              <a:gdLst/>
              <a:ahLst/>
              <a:cxnLst/>
              <a:rect l="l" t="t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" name="CustomShape 16"/>
            <p:cNvSpPr/>
            <p:nvPr/>
          </p:nvSpPr>
          <p:spPr>
            <a:xfrm>
              <a:off x="550440" y="4316400"/>
              <a:ext cx="423000" cy="1580400"/>
            </a:xfrm>
            <a:custGeom>
              <a:avLst/>
              <a:gdLst/>
              <a:ahLst/>
              <a:cxnLst/>
              <a:rect l="l" t="t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" name="CustomShape 17"/>
            <p:cNvSpPr/>
            <p:nvPr/>
          </p:nvSpPr>
          <p:spPr>
            <a:xfrm>
              <a:off x="1006200" y="5862600"/>
              <a:ext cx="430560" cy="990360"/>
            </a:xfrm>
            <a:custGeom>
              <a:avLst/>
              <a:gdLst/>
              <a:ahLst/>
              <a:cxnLst/>
              <a:rect l="l" t="t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" name="CustomShape 18"/>
            <p:cNvSpPr/>
            <p:nvPr/>
          </p:nvSpPr>
          <p:spPr>
            <a:xfrm>
              <a:off x="521640" y="4364280"/>
              <a:ext cx="551520" cy="2235600"/>
            </a:xfrm>
            <a:custGeom>
              <a:avLst/>
              <a:gdLst/>
              <a:ahLst/>
              <a:cxnLst/>
              <a:rect l="l" t="t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" name="CustomShape 19"/>
            <p:cNvSpPr/>
            <p:nvPr/>
          </p:nvSpPr>
          <p:spPr>
            <a:xfrm>
              <a:off x="468000" y="1289160"/>
              <a:ext cx="173880" cy="3026880"/>
            </a:xfrm>
            <a:custGeom>
              <a:avLst/>
              <a:gdLst/>
              <a:ahLst/>
              <a:cxnLst/>
              <a:rect l="l" t="t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" name="CustomShape 20"/>
            <p:cNvSpPr/>
            <p:nvPr/>
          </p:nvSpPr>
          <p:spPr>
            <a:xfrm>
              <a:off x="1111680" y="6571440"/>
              <a:ext cx="133920" cy="281160"/>
            </a:xfrm>
            <a:custGeom>
              <a:avLst/>
              <a:gdLst/>
              <a:ahLst/>
              <a:cxnLst/>
              <a:rect l="l" t="t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" name="CustomShape 21"/>
            <p:cNvSpPr/>
            <p:nvPr/>
          </p:nvSpPr>
          <p:spPr>
            <a:xfrm>
              <a:off x="502560" y="4107600"/>
              <a:ext cx="82080" cy="511200"/>
            </a:xfrm>
            <a:custGeom>
              <a:avLst/>
              <a:gdLst/>
              <a:ahLst/>
              <a:cxnLst/>
              <a:rect l="l" t="t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" name="CustomShape 22"/>
            <p:cNvSpPr/>
            <p:nvPr/>
          </p:nvSpPr>
          <p:spPr>
            <a:xfrm>
              <a:off x="973800" y="3145680"/>
              <a:ext cx="1409760" cy="2716560"/>
            </a:xfrm>
            <a:custGeom>
              <a:avLst/>
              <a:gdLst/>
              <a:ahLst/>
              <a:cxnLst/>
              <a:rect l="l" t="t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" name="CustomShape 23"/>
            <p:cNvSpPr/>
            <p:nvPr/>
          </p:nvSpPr>
          <p:spPr>
            <a:xfrm>
              <a:off x="1073520" y="6600240"/>
              <a:ext cx="120240" cy="252720"/>
            </a:xfrm>
            <a:custGeom>
              <a:avLst/>
              <a:gdLst/>
              <a:ahLst/>
              <a:cxnLst/>
              <a:rect l="l" t="t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" name="CustomShape 24"/>
            <p:cNvSpPr/>
            <p:nvPr/>
          </p:nvSpPr>
          <p:spPr>
            <a:xfrm>
              <a:off x="973800" y="5897160"/>
              <a:ext cx="137520" cy="673920"/>
            </a:xfrm>
            <a:custGeom>
              <a:avLst/>
              <a:gdLst/>
              <a:ahLst/>
              <a:cxnLst/>
              <a:rect l="l" t="t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" name="CustomShape 25"/>
            <p:cNvSpPr/>
            <p:nvPr/>
          </p:nvSpPr>
          <p:spPr>
            <a:xfrm>
              <a:off x="973800" y="5772600"/>
              <a:ext cx="37800" cy="227520"/>
            </a:xfrm>
            <a:custGeom>
              <a:avLst/>
              <a:gdLst/>
              <a:ahLst/>
              <a:cxnLst/>
              <a:rect l="l" t="t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" name="CustomShape 26"/>
            <p:cNvSpPr/>
            <p:nvPr/>
          </p:nvSpPr>
          <p:spPr>
            <a:xfrm>
              <a:off x="1006200" y="6322680"/>
              <a:ext cx="210240" cy="530280"/>
            </a:xfrm>
            <a:custGeom>
              <a:avLst/>
              <a:gdLst/>
              <a:ahLst/>
              <a:cxnLst/>
              <a:rect l="l" t="t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6" name="CustomShape 27"/>
          <p:cNvSpPr/>
          <p:nvPr/>
        </p:nvSpPr>
        <p:spPr>
          <a:xfrm>
            <a:off x="0" y="0"/>
            <a:ext cx="182520" cy="685764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8100" dist="25560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7" name="PlaceHolder 28"/>
          <p:cNvSpPr>
            <a:spLocks noGrp="1"/>
          </p:cNvSpPr>
          <p:nvPr>
            <p:ph type="title"/>
          </p:nvPr>
        </p:nvSpPr>
        <p:spPr>
          <a:xfrm>
            <a:off x="2589120" y="2514600"/>
            <a:ext cx="8915040" cy="22626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5400" b="0" strike="noStrike" spc="-1">
                <a:solidFill>
                  <a:srgbClr val="262626"/>
                </a:solidFill>
                <a:latin typeface="Century Gothic"/>
              </a:rPr>
              <a:t>Click to edit Master title style</a:t>
            </a:r>
            <a:endParaRPr lang="ru-RU" sz="54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8" name="PlaceHolder 29"/>
          <p:cNvSpPr>
            <a:spLocks noGrp="1"/>
          </p:cNvSpPr>
          <p:nvPr>
            <p:ph type="dt"/>
          </p:nvPr>
        </p:nvSpPr>
        <p:spPr>
          <a:xfrm>
            <a:off x="10361520" y="6130440"/>
            <a:ext cx="1145880" cy="3700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9E0B11B0-C0A4-4B8D-969C-642464928E00}" type="datetime">
              <a:rPr lang="en-US" sz="900" b="0" strike="noStrike" spc="-1">
                <a:solidFill>
                  <a:srgbClr val="8B8B8B"/>
                </a:solidFill>
                <a:latin typeface="Century Gothic"/>
              </a:rPr>
              <a:t>3/16/2021</a:t>
            </a:fld>
            <a:endParaRPr lang="ru-RU" sz="900" b="0" strike="noStrike" spc="-1">
              <a:latin typeface="Times New Roman"/>
            </a:endParaRPr>
          </a:p>
        </p:txBody>
      </p:sp>
      <p:sp>
        <p:nvSpPr>
          <p:cNvPr id="29" name="PlaceHolder 30"/>
          <p:cNvSpPr>
            <a:spLocks noGrp="1"/>
          </p:cNvSpPr>
          <p:nvPr>
            <p:ph type="ftr"/>
          </p:nvPr>
        </p:nvSpPr>
        <p:spPr>
          <a:xfrm>
            <a:off x="2589120" y="6135840"/>
            <a:ext cx="76197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30" name="CustomShape 31"/>
          <p:cNvSpPr/>
          <p:nvPr/>
        </p:nvSpPr>
        <p:spPr>
          <a:xfrm>
            <a:off x="0" y="4323960"/>
            <a:ext cx="1744200" cy="778320"/>
          </a:xfrm>
          <a:custGeom>
            <a:avLst/>
            <a:gdLst/>
            <a:ahLst/>
            <a:cxnLst/>
            <a:rect l="l" t="t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" name="PlaceHolder 32"/>
          <p:cNvSpPr>
            <a:spLocks noGrp="1"/>
          </p:cNvSpPr>
          <p:nvPr>
            <p:ph type="sldNum"/>
          </p:nvPr>
        </p:nvSpPr>
        <p:spPr>
          <a:xfrm>
            <a:off x="531720" y="4529520"/>
            <a:ext cx="77940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2C714D5A-8C12-4C5A-BC58-B941C2B0F697}" type="slidenum">
              <a:rPr lang="en-US" sz="2000" b="0" strike="noStrike" spc="-1">
                <a:solidFill>
                  <a:srgbClr val="FEFFFF"/>
                </a:solidFill>
                <a:latin typeface="Century Gothic"/>
              </a:rPr>
              <a:t>‹#›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32" name="PlaceHolder 3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404040"/>
                </a:solidFill>
                <a:latin typeface="Century Gothic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400" b="0" strike="noStrike" spc="-1">
                <a:solidFill>
                  <a:srgbClr val="404040"/>
                </a:solidFill>
                <a:latin typeface="Century Gothic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200" b="0" strike="noStrike" spc="-1">
                <a:solidFill>
                  <a:srgbClr val="404040"/>
                </a:solidFill>
                <a:latin typeface="Century Gothic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200" b="0" strike="noStrike" spc="-1">
                <a:solidFill>
                  <a:srgbClr val="404040"/>
                </a:solidFill>
                <a:latin typeface="Century Gothic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404040"/>
                </a:solidFill>
                <a:latin typeface="Century Gothic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404040"/>
                </a:solidFill>
                <a:latin typeface="Century Gothic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404040"/>
                </a:solidFill>
                <a:latin typeface="Century Gothic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E7E4C4"/>
            </a:gs>
          </a:gsLst>
          <a:path path="circle">
            <a:fillToRect l="25000" t="25000" r="75000" b="75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1"/>
          <p:cNvGrpSpPr/>
          <p:nvPr/>
        </p:nvGrpSpPr>
        <p:grpSpPr>
          <a:xfrm>
            <a:off x="0" y="228600"/>
            <a:ext cx="2851200" cy="6638400"/>
            <a:chOff x="0" y="228600"/>
            <a:chExt cx="2851200" cy="6638400"/>
          </a:xfrm>
        </p:grpSpPr>
        <p:sp>
          <p:nvSpPr>
            <p:cNvPr id="70" name="CustomShape 2"/>
            <p:cNvSpPr/>
            <p:nvPr/>
          </p:nvSpPr>
          <p:spPr>
            <a:xfrm>
              <a:off x="0" y="2575080"/>
              <a:ext cx="100440" cy="625680"/>
            </a:xfrm>
            <a:custGeom>
              <a:avLst/>
              <a:gdLst/>
              <a:ahLst/>
              <a:cxnLst/>
              <a:rect l="l" t="t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1" name="CustomShape 3"/>
            <p:cNvSpPr/>
            <p:nvPr/>
          </p:nvSpPr>
          <p:spPr>
            <a:xfrm>
              <a:off x="128520" y="3156480"/>
              <a:ext cx="646200" cy="2322000"/>
            </a:xfrm>
            <a:custGeom>
              <a:avLst/>
              <a:gdLst/>
              <a:ahLst/>
              <a:cxnLst/>
              <a:rect l="l" t="t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2" name="CustomShape 4"/>
            <p:cNvSpPr/>
            <p:nvPr/>
          </p:nvSpPr>
          <p:spPr>
            <a:xfrm>
              <a:off x="807120" y="5447160"/>
              <a:ext cx="609120" cy="1419840"/>
            </a:xfrm>
            <a:custGeom>
              <a:avLst/>
              <a:gdLst/>
              <a:ahLst/>
              <a:cxnLst/>
              <a:rect l="l" t="t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3" name="CustomShape 5"/>
            <p:cNvSpPr/>
            <p:nvPr/>
          </p:nvSpPr>
          <p:spPr>
            <a:xfrm>
              <a:off x="959760" y="6503760"/>
              <a:ext cx="171000" cy="363240"/>
            </a:xfrm>
            <a:custGeom>
              <a:avLst/>
              <a:gdLst/>
              <a:ahLst/>
              <a:cxnLst/>
              <a:rect l="l" t="t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4" name="CustomShape 6"/>
            <p:cNvSpPr/>
            <p:nvPr/>
          </p:nvSpPr>
          <p:spPr>
            <a:xfrm>
              <a:off x="100800" y="3201120"/>
              <a:ext cx="821520" cy="3328200"/>
            </a:xfrm>
            <a:custGeom>
              <a:avLst/>
              <a:gdLst/>
              <a:ahLst/>
              <a:cxnLst/>
              <a:rect l="l" t="t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5" name="CustomShape 7"/>
            <p:cNvSpPr/>
            <p:nvPr/>
          </p:nvSpPr>
          <p:spPr>
            <a:xfrm>
              <a:off x="22320" y="228600"/>
              <a:ext cx="105840" cy="2927520"/>
            </a:xfrm>
            <a:custGeom>
              <a:avLst/>
              <a:gdLst/>
              <a:ahLst/>
              <a:cxnLst/>
              <a:rect l="l" t="t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6" name="CustomShape 8"/>
            <p:cNvSpPr/>
            <p:nvPr/>
          </p:nvSpPr>
          <p:spPr>
            <a:xfrm>
              <a:off x="78120" y="2944080"/>
              <a:ext cx="77760" cy="493560"/>
            </a:xfrm>
            <a:custGeom>
              <a:avLst/>
              <a:gdLst/>
              <a:ahLst/>
              <a:cxnLst/>
              <a:rect l="l" t="t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CustomShape 9"/>
            <p:cNvSpPr/>
            <p:nvPr/>
          </p:nvSpPr>
          <p:spPr>
            <a:xfrm>
              <a:off x="769680" y="5478840"/>
              <a:ext cx="189720" cy="1024560"/>
            </a:xfrm>
            <a:custGeom>
              <a:avLst/>
              <a:gdLst/>
              <a:ahLst/>
              <a:cxnLst/>
              <a:rect l="l" t="t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" name="CustomShape 10"/>
            <p:cNvSpPr/>
            <p:nvPr/>
          </p:nvSpPr>
          <p:spPr>
            <a:xfrm>
              <a:off x="775440" y="1398960"/>
              <a:ext cx="2075760" cy="4047840"/>
            </a:xfrm>
            <a:custGeom>
              <a:avLst/>
              <a:gdLst/>
              <a:ahLst/>
              <a:cxnLst/>
              <a:rect l="l" t="t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9" name="CustomShape 11"/>
            <p:cNvSpPr/>
            <p:nvPr/>
          </p:nvSpPr>
          <p:spPr>
            <a:xfrm>
              <a:off x="922680" y="6530040"/>
              <a:ext cx="161640" cy="336960"/>
            </a:xfrm>
            <a:custGeom>
              <a:avLst/>
              <a:gdLst/>
              <a:ahLst/>
              <a:cxnLst/>
              <a:rect l="l" t="t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0" name="CustomShape 12"/>
            <p:cNvSpPr/>
            <p:nvPr/>
          </p:nvSpPr>
          <p:spPr>
            <a:xfrm>
              <a:off x="769680" y="5359320"/>
              <a:ext cx="37080" cy="221400"/>
            </a:xfrm>
            <a:custGeom>
              <a:avLst/>
              <a:gdLst/>
              <a:ahLst/>
              <a:cxnLst/>
              <a:rect l="l" t="t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1" name="CustomShape 13"/>
            <p:cNvSpPr/>
            <p:nvPr/>
          </p:nvSpPr>
          <p:spPr>
            <a:xfrm>
              <a:off x="849960" y="6244560"/>
              <a:ext cx="238320" cy="622080"/>
            </a:xfrm>
            <a:custGeom>
              <a:avLst/>
              <a:gdLst/>
              <a:ahLst/>
              <a:cxnLst/>
              <a:rect l="l" t="t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82" name="Group 14"/>
          <p:cNvGrpSpPr/>
          <p:nvPr/>
        </p:nvGrpSpPr>
        <p:grpSpPr>
          <a:xfrm>
            <a:off x="27360" y="0"/>
            <a:ext cx="2356200" cy="6852960"/>
            <a:chOff x="27360" y="0"/>
            <a:chExt cx="2356200" cy="6852960"/>
          </a:xfrm>
        </p:grpSpPr>
        <p:sp>
          <p:nvSpPr>
            <p:cNvPr id="83" name="CustomShape 15"/>
            <p:cNvSpPr/>
            <p:nvPr/>
          </p:nvSpPr>
          <p:spPr>
            <a:xfrm>
              <a:off x="27360" y="0"/>
              <a:ext cx="493920" cy="4400640"/>
            </a:xfrm>
            <a:custGeom>
              <a:avLst/>
              <a:gdLst/>
              <a:ahLst/>
              <a:cxnLst/>
              <a:rect l="l" t="t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" name="CustomShape 16"/>
            <p:cNvSpPr/>
            <p:nvPr/>
          </p:nvSpPr>
          <p:spPr>
            <a:xfrm>
              <a:off x="550440" y="4316400"/>
              <a:ext cx="423000" cy="1580400"/>
            </a:xfrm>
            <a:custGeom>
              <a:avLst/>
              <a:gdLst/>
              <a:ahLst/>
              <a:cxnLst/>
              <a:rect l="l" t="t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5" name="CustomShape 17"/>
            <p:cNvSpPr/>
            <p:nvPr/>
          </p:nvSpPr>
          <p:spPr>
            <a:xfrm>
              <a:off x="1006200" y="5862600"/>
              <a:ext cx="430560" cy="990360"/>
            </a:xfrm>
            <a:custGeom>
              <a:avLst/>
              <a:gdLst/>
              <a:ahLst/>
              <a:cxnLst/>
              <a:rect l="l" t="t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6" name="CustomShape 18"/>
            <p:cNvSpPr/>
            <p:nvPr/>
          </p:nvSpPr>
          <p:spPr>
            <a:xfrm>
              <a:off x="521640" y="4364280"/>
              <a:ext cx="551520" cy="2235600"/>
            </a:xfrm>
            <a:custGeom>
              <a:avLst/>
              <a:gdLst/>
              <a:ahLst/>
              <a:cxnLst/>
              <a:rect l="l" t="t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7" name="CustomShape 19"/>
            <p:cNvSpPr/>
            <p:nvPr/>
          </p:nvSpPr>
          <p:spPr>
            <a:xfrm>
              <a:off x="468000" y="1289160"/>
              <a:ext cx="173880" cy="3026880"/>
            </a:xfrm>
            <a:custGeom>
              <a:avLst/>
              <a:gdLst/>
              <a:ahLst/>
              <a:cxnLst/>
              <a:rect l="l" t="t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8" name="CustomShape 20"/>
            <p:cNvSpPr/>
            <p:nvPr/>
          </p:nvSpPr>
          <p:spPr>
            <a:xfrm>
              <a:off x="1111680" y="6571440"/>
              <a:ext cx="133920" cy="281160"/>
            </a:xfrm>
            <a:custGeom>
              <a:avLst/>
              <a:gdLst/>
              <a:ahLst/>
              <a:cxnLst/>
              <a:rect l="l" t="t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9" name="CustomShape 21"/>
            <p:cNvSpPr/>
            <p:nvPr/>
          </p:nvSpPr>
          <p:spPr>
            <a:xfrm>
              <a:off x="502560" y="4107600"/>
              <a:ext cx="82080" cy="511200"/>
            </a:xfrm>
            <a:custGeom>
              <a:avLst/>
              <a:gdLst/>
              <a:ahLst/>
              <a:cxnLst/>
              <a:rect l="l" t="t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0" name="CustomShape 22"/>
            <p:cNvSpPr/>
            <p:nvPr/>
          </p:nvSpPr>
          <p:spPr>
            <a:xfrm>
              <a:off x="973800" y="3145680"/>
              <a:ext cx="1409760" cy="2716560"/>
            </a:xfrm>
            <a:custGeom>
              <a:avLst/>
              <a:gdLst/>
              <a:ahLst/>
              <a:cxnLst/>
              <a:rect l="l" t="t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1" name="CustomShape 23"/>
            <p:cNvSpPr/>
            <p:nvPr/>
          </p:nvSpPr>
          <p:spPr>
            <a:xfrm>
              <a:off x="1073520" y="6600240"/>
              <a:ext cx="120240" cy="252720"/>
            </a:xfrm>
            <a:custGeom>
              <a:avLst/>
              <a:gdLst/>
              <a:ahLst/>
              <a:cxnLst/>
              <a:rect l="l" t="t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2" name="CustomShape 24"/>
            <p:cNvSpPr/>
            <p:nvPr/>
          </p:nvSpPr>
          <p:spPr>
            <a:xfrm>
              <a:off x="973800" y="5897160"/>
              <a:ext cx="137520" cy="673920"/>
            </a:xfrm>
            <a:custGeom>
              <a:avLst/>
              <a:gdLst/>
              <a:ahLst/>
              <a:cxnLst/>
              <a:rect l="l" t="t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3" name="CustomShape 25"/>
            <p:cNvSpPr/>
            <p:nvPr/>
          </p:nvSpPr>
          <p:spPr>
            <a:xfrm>
              <a:off x="973800" y="5772600"/>
              <a:ext cx="37800" cy="227520"/>
            </a:xfrm>
            <a:custGeom>
              <a:avLst/>
              <a:gdLst/>
              <a:ahLst/>
              <a:cxnLst/>
              <a:rect l="l" t="t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4" name="CustomShape 26"/>
            <p:cNvSpPr/>
            <p:nvPr/>
          </p:nvSpPr>
          <p:spPr>
            <a:xfrm>
              <a:off x="1006200" y="6322680"/>
              <a:ext cx="210240" cy="530280"/>
            </a:xfrm>
            <a:custGeom>
              <a:avLst/>
              <a:gdLst/>
              <a:ahLst/>
              <a:cxnLst/>
              <a:rect l="l" t="t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95" name="CustomShape 27"/>
          <p:cNvSpPr/>
          <p:nvPr/>
        </p:nvSpPr>
        <p:spPr>
          <a:xfrm>
            <a:off x="0" y="0"/>
            <a:ext cx="182520" cy="685764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8100" dist="25560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96" name="PlaceHolder 28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0" strike="noStrike" spc="-1">
                <a:solidFill>
                  <a:srgbClr val="262626"/>
                </a:solidFill>
                <a:latin typeface="Century Gothic"/>
              </a:rPr>
              <a:t>Click to edit Master title style</a:t>
            </a:r>
            <a:endParaRPr lang="ru-RU" sz="36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97" name="PlaceHolder 29"/>
          <p:cNvSpPr>
            <a:spLocks noGrp="1"/>
          </p:cNvSpPr>
          <p:nvPr>
            <p:ph type="body"/>
          </p:nvPr>
        </p:nvSpPr>
        <p:spPr>
          <a:xfrm>
            <a:off x="2589120" y="2133720"/>
            <a:ext cx="8915040" cy="377712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E78712"/>
              </a:buClr>
              <a:buFont typeface="Wingdings 3" charset="2"/>
              <a:buChar char=""/>
            </a:pPr>
            <a:r>
              <a:rPr lang="en-US" sz="1800" b="0" strike="noStrike" spc="-1">
                <a:solidFill>
                  <a:srgbClr val="404040"/>
                </a:solidFill>
                <a:latin typeface="Century Gothic"/>
              </a:rPr>
              <a:t>Click to edit Master text styles</a:t>
            </a:r>
            <a:endParaRPr lang="ru-RU" sz="1800" b="0" strike="noStrike" spc="-1">
              <a:solidFill>
                <a:srgbClr val="404040"/>
              </a:solidFill>
              <a:latin typeface="Century Gothic"/>
            </a:endParaRPr>
          </a:p>
          <a:p>
            <a:pPr marL="743040" lvl="1" indent="-285480">
              <a:lnSpc>
                <a:spcPct val="100000"/>
              </a:lnSpc>
              <a:spcBef>
                <a:spcPts val="1001"/>
              </a:spcBef>
              <a:buClr>
                <a:srgbClr val="E78712"/>
              </a:buClr>
              <a:buFont typeface="Wingdings 3" charset="2"/>
              <a:buChar char=""/>
            </a:pPr>
            <a:r>
              <a:rPr lang="en-US" sz="1600" b="0" strike="noStrike" spc="-1">
                <a:solidFill>
                  <a:srgbClr val="404040"/>
                </a:solidFill>
                <a:latin typeface="Century Gothic"/>
              </a:rPr>
              <a:t>Second level</a:t>
            </a:r>
            <a:endParaRPr lang="ru-RU" sz="1600" b="0" strike="noStrike" spc="-1">
              <a:solidFill>
                <a:srgbClr val="404040"/>
              </a:solidFill>
              <a:latin typeface="Century Gothic"/>
            </a:endParaRPr>
          </a:p>
          <a:p>
            <a:pPr marL="1143000" lvl="2" indent="-228240">
              <a:lnSpc>
                <a:spcPct val="100000"/>
              </a:lnSpc>
              <a:spcBef>
                <a:spcPts val="1001"/>
              </a:spcBef>
              <a:buClr>
                <a:srgbClr val="E78712"/>
              </a:buClr>
              <a:buFont typeface="Wingdings 3" charset="2"/>
              <a:buChar char=""/>
            </a:pPr>
            <a:r>
              <a:rPr lang="en-US" sz="1400" b="0" strike="noStrike" spc="-1">
                <a:solidFill>
                  <a:srgbClr val="404040"/>
                </a:solidFill>
                <a:latin typeface="Century Gothic"/>
              </a:rPr>
              <a:t>Third level</a:t>
            </a:r>
            <a:endParaRPr lang="ru-RU" sz="1400" b="0" strike="noStrike" spc="-1">
              <a:solidFill>
                <a:srgbClr val="404040"/>
              </a:solidFill>
              <a:latin typeface="Century Gothic"/>
            </a:endParaRPr>
          </a:p>
          <a:p>
            <a:pPr marL="1600200" lvl="3" indent="-228240">
              <a:lnSpc>
                <a:spcPct val="100000"/>
              </a:lnSpc>
              <a:spcBef>
                <a:spcPts val="1001"/>
              </a:spcBef>
              <a:buClr>
                <a:srgbClr val="E78712"/>
              </a:buClr>
              <a:buFont typeface="Wingdings 3" charset="2"/>
              <a:buChar char=""/>
            </a:pPr>
            <a:r>
              <a:rPr lang="en-US" sz="1200" b="0" strike="noStrike" spc="-1">
                <a:solidFill>
                  <a:srgbClr val="404040"/>
                </a:solidFill>
                <a:latin typeface="Century Gothic"/>
              </a:rPr>
              <a:t>Fourth level</a:t>
            </a:r>
            <a:endParaRPr lang="ru-RU" sz="1200" b="0" strike="noStrike" spc="-1">
              <a:solidFill>
                <a:srgbClr val="404040"/>
              </a:solidFill>
              <a:latin typeface="Century Gothic"/>
            </a:endParaRPr>
          </a:p>
          <a:p>
            <a:pPr marL="2057400" lvl="4" indent="-228240">
              <a:lnSpc>
                <a:spcPct val="100000"/>
              </a:lnSpc>
              <a:spcBef>
                <a:spcPts val="1001"/>
              </a:spcBef>
              <a:buClr>
                <a:srgbClr val="E78712"/>
              </a:buClr>
              <a:buFont typeface="Wingdings 3" charset="2"/>
              <a:buChar char=""/>
            </a:pPr>
            <a:r>
              <a:rPr lang="en-US" sz="1200" b="0" strike="noStrike" spc="-1">
                <a:solidFill>
                  <a:srgbClr val="404040"/>
                </a:solidFill>
                <a:latin typeface="Century Gothic"/>
              </a:rPr>
              <a:t>Fifth level</a:t>
            </a:r>
            <a:endParaRPr lang="ru-RU" sz="12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98" name="PlaceHolder 30"/>
          <p:cNvSpPr>
            <a:spLocks noGrp="1"/>
          </p:cNvSpPr>
          <p:nvPr>
            <p:ph type="dt"/>
          </p:nvPr>
        </p:nvSpPr>
        <p:spPr>
          <a:xfrm>
            <a:off x="10361520" y="6130440"/>
            <a:ext cx="1145880" cy="3700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2FD84698-EC2E-4E10-BA45-C587C76F1157}" type="datetime">
              <a:rPr lang="en-US" sz="900" b="0" strike="noStrike" spc="-1">
                <a:solidFill>
                  <a:srgbClr val="8B8B8B"/>
                </a:solidFill>
                <a:latin typeface="Century Gothic"/>
              </a:rPr>
              <a:t>3/16/2021</a:t>
            </a:fld>
            <a:endParaRPr lang="ru-RU" sz="900" b="0" strike="noStrike" spc="-1">
              <a:latin typeface="Times New Roman"/>
            </a:endParaRPr>
          </a:p>
        </p:txBody>
      </p:sp>
      <p:sp>
        <p:nvSpPr>
          <p:cNvPr id="99" name="PlaceHolder 31"/>
          <p:cNvSpPr>
            <a:spLocks noGrp="1"/>
          </p:cNvSpPr>
          <p:nvPr>
            <p:ph type="ftr"/>
          </p:nvPr>
        </p:nvSpPr>
        <p:spPr>
          <a:xfrm>
            <a:off x="2589120" y="6135840"/>
            <a:ext cx="76197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100" name="CustomShape 32"/>
          <p:cNvSpPr/>
          <p:nvPr/>
        </p:nvSpPr>
        <p:spPr>
          <a:xfrm flipV="1">
            <a:off x="-3960" y="713880"/>
            <a:ext cx="1588320" cy="50688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1" name="PlaceHolder 33"/>
          <p:cNvSpPr>
            <a:spLocks noGrp="1"/>
          </p:cNvSpPr>
          <p:nvPr>
            <p:ph type="sldNum"/>
          </p:nvPr>
        </p:nvSpPr>
        <p:spPr>
          <a:xfrm>
            <a:off x="531720" y="787680"/>
            <a:ext cx="77940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B113C766-F3D1-4117-9221-F01B19F98844}" type="slidenum">
              <a:rPr lang="en-US" sz="2000" b="0" strike="noStrike" spc="-1">
                <a:solidFill>
                  <a:srgbClr val="FEFFFF"/>
                </a:solidFill>
                <a:latin typeface="Century Gothic"/>
              </a:rPr>
              <a:t>‹#›</a:t>
            </a:fld>
            <a:endParaRPr lang="ru-RU" sz="20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xtShape 1"/>
          <p:cNvSpPr txBox="1"/>
          <p:nvPr/>
        </p:nvSpPr>
        <p:spPr>
          <a:xfrm>
            <a:off x="2589120" y="429480"/>
            <a:ext cx="8915040" cy="12603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262626"/>
                </a:solidFill>
                <a:latin typeface="Century Gothic"/>
              </a:rPr>
              <a:t>Муниципальное бюджетное общеобразовательное учреждение Переснянская средняя школа Починковский район Смоленская область</a:t>
            </a:r>
            <a:endParaRPr lang="ru-RU" sz="24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39" name="TextShape 2"/>
          <p:cNvSpPr txBox="1"/>
          <p:nvPr/>
        </p:nvSpPr>
        <p:spPr>
          <a:xfrm>
            <a:off x="2589120" y="2604600"/>
            <a:ext cx="8915040" cy="4253040"/>
          </a:xfrm>
          <a:prstGeom prst="rect">
            <a:avLst/>
          </a:prstGeom>
          <a:noFill/>
          <a:ln w="0">
            <a:noFill/>
          </a:ln>
        </p:spPr>
        <p:txBody>
          <a:bodyPr>
            <a:normAutofit fontScale="93500"/>
          </a:bodyPr>
          <a:lstStyle/>
          <a:p>
            <a:pPr algn="ctr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400" spc="-1" dirty="0" smtClean="0">
                <a:solidFill>
                  <a:srgbClr val="595959"/>
                </a:solidFill>
                <a:latin typeface="Century Gothic"/>
              </a:rPr>
              <a:t>«</a:t>
            </a:r>
            <a:r>
              <a:rPr lang="ru-RU" sz="2400" b="0" strike="noStrike" spc="-1" dirty="0" smtClean="0">
                <a:solidFill>
                  <a:srgbClr val="595959"/>
                </a:solidFill>
                <a:latin typeface="Century Gothic"/>
              </a:rPr>
              <a:t>Александр </a:t>
            </a:r>
            <a:r>
              <a:rPr lang="ru-RU" sz="2400" b="0" strike="noStrike" spc="-1" dirty="0">
                <a:solidFill>
                  <a:srgbClr val="595959"/>
                </a:solidFill>
                <a:latin typeface="Century Gothic"/>
              </a:rPr>
              <a:t>Невский: восток и запад, </a:t>
            </a:r>
            <a:endParaRPr lang="ru-RU" sz="2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400" b="0" strike="noStrike" spc="-1" dirty="0">
                <a:solidFill>
                  <a:srgbClr val="595959"/>
                </a:solidFill>
                <a:latin typeface="Century Gothic"/>
              </a:rPr>
              <a:t>историческая </a:t>
            </a:r>
            <a:r>
              <a:rPr lang="ru-RU" sz="2400" b="0" strike="noStrike" spc="-1">
                <a:solidFill>
                  <a:srgbClr val="595959"/>
                </a:solidFill>
                <a:latin typeface="Century Gothic"/>
              </a:rPr>
              <a:t>память </a:t>
            </a:r>
            <a:r>
              <a:rPr lang="ru-RU" sz="2400" b="0" strike="noStrike" spc="-1" smtClean="0">
                <a:solidFill>
                  <a:srgbClr val="595959"/>
                </a:solidFill>
                <a:latin typeface="Century Gothic"/>
              </a:rPr>
              <a:t>народа</a:t>
            </a:r>
            <a:r>
              <a:rPr lang="ru-RU" sz="2400" spc="-1" smtClean="0">
                <a:solidFill>
                  <a:srgbClr val="595959"/>
                </a:solidFill>
                <a:latin typeface="Century Gothic"/>
              </a:rPr>
              <a:t>»</a:t>
            </a:r>
            <a:endParaRPr lang="ru-RU" sz="2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endParaRPr lang="ru-RU" sz="2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endParaRPr lang="ru-RU" sz="2400" b="0" strike="noStrike" spc="-1" dirty="0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400" b="0" strike="noStrike" spc="-1" dirty="0">
                <a:solidFill>
                  <a:srgbClr val="595959"/>
                </a:solidFill>
                <a:latin typeface="Century Gothic"/>
              </a:rPr>
              <a:t>Выполнил:</a:t>
            </a:r>
            <a:endParaRPr lang="ru-RU" sz="2400" b="0" strike="noStrike" spc="-1" dirty="0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400" b="0" strike="noStrike" spc="-1" dirty="0">
                <a:solidFill>
                  <a:srgbClr val="595959"/>
                </a:solidFill>
                <a:latin typeface="Century Gothic"/>
              </a:rPr>
              <a:t>Ученик 10 класса</a:t>
            </a:r>
            <a:endParaRPr lang="ru-RU" sz="2400" b="0" strike="noStrike" spc="-1" dirty="0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400" b="0" strike="noStrike" spc="-1" dirty="0" err="1">
                <a:solidFill>
                  <a:srgbClr val="595959"/>
                </a:solidFill>
                <a:latin typeface="Century Gothic"/>
              </a:rPr>
              <a:t>Хакризоев</a:t>
            </a:r>
            <a:r>
              <a:rPr lang="ru-RU" sz="2400" b="0" strike="noStrike" spc="-1" dirty="0">
                <a:solidFill>
                  <a:srgbClr val="595959"/>
                </a:solidFill>
                <a:latin typeface="Century Gothic"/>
              </a:rPr>
              <a:t> Дмитрий Юрьевич</a:t>
            </a:r>
            <a:endParaRPr lang="ru-RU" sz="2400" b="0" strike="noStrike" spc="-1" dirty="0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400" b="0" strike="noStrike" spc="-1" dirty="0">
                <a:solidFill>
                  <a:srgbClr val="595959"/>
                </a:solidFill>
                <a:latin typeface="Century Gothic"/>
              </a:rPr>
              <a:t>Руководитель:</a:t>
            </a:r>
            <a:endParaRPr lang="ru-RU" sz="2400" b="0" strike="noStrike" spc="-1" dirty="0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400" b="0" strike="noStrike" spc="-1" dirty="0" err="1">
                <a:solidFill>
                  <a:srgbClr val="595959"/>
                </a:solidFill>
                <a:latin typeface="Century Gothic"/>
              </a:rPr>
              <a:t>Бастракова</a:t>
            </a:r>
            <a:r>
              <a:rPr lang="ru-RU" sz="2400" b="0" strike="noStrike" spc="-1" dirty="0">
                <a:solidFill>
                  <a:srgbClr val="595959"/>
                </a:solidFill>
                <a:latin typeface="Century Gothic"/>
              </a:rPr>
              <a:t> Лариса </a:t>
            </a:r>
            <a:r>
              <a:rPr lang="ru-RU" sz="2400" b="0" strike="noStrike" spc="-1" dirty="0" err="1">
                <a:solidFill>
                  <a:srgbClr val="595959"/>
                </a:solidFill>
                <a:latin typeface="Century Gothic"/>
              </a:rPr>
              <a:t>Каримовна</a:t>
            </a:r>
            <a:endParaRPr lang="ru-RU" sz="24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extShape 1"/>
          <p:cNvSpPr txBox="1"/>
          <p:nvPr/>
        </p:nvSpPr>
        <p:spPr>
          <a:xfrm>
            <a:off x="1640520" y="652680"/>
            <a:ext cx="8911440" cy="128052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600" b="0" strike="noStrike" spc="-1">
                <a:solidFill>
                  <a:srgbClr val="262626"/>
                </a:solidFill>
                <a:latin typeface="Century Gothic"/>
              </a:rPr>
              <a:t>Ледовое побоище</a:t>
            </a:r>
            <a:endParaRPr lang="ru-RU" sz="3600" b="0" strike="noStrike" spc="-1">
              <a:solidFill>
                <a:srgbClr val="000000"/>
              </a:solidFill>
              <a:latin typeface="Century Gothic"/>
            </a:endParaRPr>
          </a:p>
        </p:txBody>
      </p:sp>
      <p:pic>
        <p:nvPicPr>
          <p:cNvPr id="162" name="Рисунок 4" descr="Изображение выглядит как внешний, большой, человек, группа&#10;&#10;Автоматически созданное описание"/>
          <p:cNvPicPr/>
          <p:nvPr/>
        </p:nvPicPr>
        <p:blipFill>
          <a:blip r:embed="rId2"/>
          <a:stretch/>
        </p:blipFill>
        <p:spPr>
          <a:xfrm>
            <a:off x="1745280" y="1933560"/>
            <a:ext cx="8704800" cy="4352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extShape 1"/>
          <p:cNvSpPr txBox="1"/>
          <p:nvPr/>
        </p:nvSpPr>
        <p:spPr>
          <a:xfrm>
            <a:off x="1974240" y="668880"/>
            <a:ext cx="8911440" cy="128052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3600" b="0" strike="noStrike" spc="-1">
                <a:solidFill>
                  <a:srgbClr val="262626"/>
                </a:solidFill>
                <a:latin typeface="Century Gothic"/>
              </a:rPr>
              <a:t>Александр Невский против литовцев</a:t>
            </a:r>
            <a:endParaRPr lang="ru-RU" sz="36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64" name="TextShape 2"/>
          <p:cNvSpPr txBox="1"/>
          <p:nvPr/>
        </p:nvSpPr>
        <p:spPr>
          <a:xfrm>
            <a:off x="1854000" y="2082240"/>
            <a:ext cx="8915040" cy="377712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000" b="0" strike="noStrike" spc="-1">
                <a:solidFill>
                  <a:srgbClr val="404040"/>
                </a:solidFill>
                <a:latin typeface="Century Gothic"/>
                <a:ea typeface="Century Gothic"/>
              </a:rPr>
              <a:t>    В 1245 году литовское войско под предводительство Миндовга напало на Торжок и Бежецк. Александр с новгородским войском взял Торопец, где убил почти десять литовских князей.  После взятия Торопца Александр отпустил новгородцев домой и уже своими силами (силами своего двора и дружины) догнал и полностью уничтожил литовские войска у озера Жизца. На обратном пути Невский разбил ещё один литовский отряд по Усвятом. Дружина Невского была грозной силой, одно упоминание о нём наводило на недругов страх. Такая слава не могла не дойти до великого хана. Отец Невского, Ярослав, был отправлен в Каракоруме, и Невского "вызвали " в Орду к Батыю.</a:t>
            </a:r>
            <a:endParaRPr lang="ru-RU" sz="20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extShape 1"/>
          <p:cNvSpPr txBox="1"/>
          <p:nvPr/>
        </p:nvSpPr>
        <p:spPr>
          <a:xfrm>
            <a:off x="2593080" y="624240"/>
            <a:ext cx="8911440" cy="128052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600" b="0" strike="noStrike" spc="-1">
                <a:solidFill>
                  <a:srgbClr val="262626"/>
                </a:solidFill>
                <a:latin typeface="Century Gothic"/>
              </a:rPr>
              <a:t>Александр Невский и вера</a:t>
            </a:r>
            <a:endParaRPr lang="ru-RU" sz="36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66" name="TextShape 2"/>
          <p:cNvSpPr txBox="1"/>
          <p:nvPr/>
        </p:nvSpPr>
        <p:spPr>
          <a:xfrm>
            <a:off x="2593080" y="1562760"/>
            <a:ext cx="8915040" cy="377712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000" b="0" strike="noStrike" spc="-1">
                <a:solidFill>
                  <a:srgbClr val="404040"/>
                </a:solidFill>
                <a:latin typeface="Century Gothic"/>
                <a:ea typeface="Century Gothic"/>
              </a:rPr>
              <a:t>Благоверный князь </a:t>
            </a:r>
            <a:r>
              <a:rPr lang="ru-RU" sz="2000" b="1" strike="noStrike" spc="-1">
                <a:solidFill>
                  <a:srgbClr val="404040"/>
                </a:solidFill>
                <a:latin typeface="Century Gothic"/>
                <a:ea typeface="Century Gothic"/>
              </a:rPr>
              <a:t>Александр Невский</a:t>
            </a:r>
            <a:r>
              <a:rPr lang="ru-RU" sz="2000" b="0" strike="noStrike" spc="-1">
                <a:solidFill>
                  <a:srgbClr val="404040"/>
                </a:solidFill>
                <a:latin typeface="Century Gothic"/>
                <a:ea typeface="Century Gothic"/>
              </a:rPr>
              <a:t> был </a:t>
            </a:r>
            <a:r>
              <a:rPr lang="ru-RU" sz="2000" b="1" strike="noStrike" spc="-1">
                <a:solidFill>
                  <a:srgbClr val="404040"/>
                </a:solidFill>
                <a:latin typeface="Century Gothic"/>
                <a:ea typeface="Century Gothic"/>
              </a:rPr>
              <a:t>причислен к лику святых за</a:t>
            </a:r>
            <a:r>
              <a:rPr lang="ru-RU" sz="2000" b="0" strike="noStrike" spc="-1">
                <a:solidFill>
                  <a:srgbClr val="404040"/>
                </a:solidFill>
                <a:latin typeface="Century Gothic"/>
                <a:ea typeface="Century Gothic"/>
              </a:rPr>
              <a:t> искреннюю и глубокую веру, благие дела и верность Христу. Будучи правителем, князь руководствовался высшими христианскими добродетелями, милосердием и человеколюбием, ему были чужды корысть и властолюбие.</a:t>
            </a:r>
            <a:endParaRPr lang="ru-RU" sz="2000" b="0" strike="noStrike" spc="-1">
              <a:solidFill>
                <a:srgbClr val="404040"/>
              </a:solidFill>
              <a:latin typeface="Century Gothic"/>
            </a:endParaRPr>
          </a:p>
        </p:txBody>
      </p:sp>
      <p:pic>
        <p:nvPicPr>
          <p:cNvPr id="167" name="Рисунок 4" descr="Изображение выглядит как старый, наполненный, много, закрытый&#10;&#10;Автоматически созданное описание"/>
          <p:cNvPicPr/>
          <p:nvPr/>
        </p:nvPicPr>
        <p:blipFill>
          <a:blip r:embed="rId2"/>
          <a:stretch/>
        </p:blipFill>
        <p:spPr>
          <a:xfrm>
            <a:off x="4322520" y="3714840"/>
            <a:ext cx="4011480" cy="2985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extShape 1"/>
          <p:cNvSpPr txBox="1"/>
          <p:nvPr/>
        </p:nvSpPr>
        <p:spPr>
          <a:xfrm>
            <a:off x="2593080" y="624240"/>
            <a:ext cx="8911440" cy="128052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3600" b="0" strike="noStrike" spc="-1">
                <a:solidFill>
                  <a:srgbClr val="262626"/>
                </a:solidFill>
                <a:latin typeface="Century Gothic"/>
              </a:rPr>
              <a:t>Духовная жизнь Александра Невского</a:t>
            </a:r>
            <a:endParaRPr lang="ru-RU" sz="36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69" name="TextShape 2"/>
          <p:cNvSpPr txBox="1"/>
          <p:nvPr/>
        </p:nvSpPr>
        <p:spPr>
          <a:xfrm>
            <a:off x="2589120" y="2104920"/>
            <a:ext cx="4962240" cy="3805920"/>
          </a:xfrm>
          <a:prstGeom prst="rect">
            <a:avLst/>
          </a:prstGeom>
          <a:noFill/>
          <a:ln w="0">
            <a:noFill/>
          </a:ln>
        </p:spPr>
        <p:txBody>
          <a:bodyPr>
            <a:normAutofit fontScale="86500"/>
          </a:bodyPr>
          <a:lstStyle/>
          <a:p>
            <a:pPr algn="just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1800" b="0" strike="noStrike" spc="-1">
                <a:solidFill>
                  <a:srgbClr val="404040"/>
                </a:solidFill>
                <a:latin typeface="Century Gothic"/>
                <a:ea typeface="Century Gothic"/>
              </a:rPr>
              <a:t>Кроме своих ратных подвигов, Невский совершал и подвиги духовные. Он укреплял православную веру,  активно способствовал распространению православия на Север, среди поморов.  После страшного Неврюева разорения Невский позаботился о восстановлении разрушенного Владимира и других русских городов. Князь «церкви воздвиг, города отстроил, людей разогнанных собрал в дома их», — свидетельствует автор княжеского Жития. Особую заботу князь проявлял по отношению к Церкви, украшая храмы книгами и утварью, жалуя их богатыми дарами и землей.</a:t>
            </a:r>
            <a:endParaRPr lang="ru-RU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pic>
        <p:nvPicPr>
          <p:cNvPr id="170" name="Рисунок 4" descr="Изображение выглядит как трава, стол, сидит, рисует&#10;&#10;Автоматически созданное описание"/>
          <p:cNvPicPr/>
          <p:nvPr/>
        </p:nvPicPr>
        <p:blipFill>
          <a:blip r:embed="rId2"/>
          <a:stretch/>
        </p:blipFill>
        <p:spPr>
          <a:xfrm>
            <a:off x="8096400" y="1789200"/>
            <a:ext cx="3161880" cy="4127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extShape 1"/>
          <p:cNvSpPr txBox="1"/>
          <p:nvPr/>
        </p:nvSpPr>
        <p:spPr>
          <a:xfrm>
            <a:off x="1947600" y="432000"/>
            <a:ext cx="8911440" cy="128052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600" b="0" strike="noStrike" spc="-1">
                <a:solidFill>
                  <a:srgbClr val="262626"/>
                </a:solidFill>
                <a:latin typeface="Century Gothic"/>
              </a:rPr>
              <a:t>Александро - Невская лавра</a:t>
            </a:r>
            <a:endParaRPr lang="ru-RU" sz="3600" b="0" strike="noStrike" spc="-1">
              <a:solidFill>
                <a:srgbClr val="000000"/>
              </a:solidFill>
              <a:latin typeface="Century Gothic"/>
            </a:endParaRPr>
          </a:p>
        </p:txBody>
      </p:sp>
      <p:pic>
        <p:nvPicPr>
          <p:cNvPr id="172" name="Рисунок 4" descr="Изображение выглядит как здание, трава, гора, поезд&#10;&#10;Автоматически созданное описание"/>
          <p:cNvPicPr/>
          <p:nvPr/>
        </p:nvPicPr>
        <p:blipFill>
          <a:blip r:embed="rId2"/>
          <a:stretch/>
        </p:blipFill>
        <p:spPr>
          <a:xfrm>
            <a:off x="2076840" y="1266840"/>
            <a:ext cx="7941240" cy="5292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extShape 1"/>
          <p:cNvSpPr txBox="1"/>
          <p:nvPr/>
        </p:nvSpPr>
        <p:spPr>
          <a:xfrm>
            <a:off x="2135880" y="579240"/>
            <a:ext cx="8911440" cy="128052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3600" b="0" strike="noStrike" spc="-1">
                <a:solidFill>
                  <a:srgbClr val="262626"/>
                </a:solidFill>
                <a:latin typeface="Century Gothic"/>
              </a:rPr>
              <a:t>Александр Невский-дипломат</a:t>
            </a:r>
            <a:endParaRPr lang="ru-RU" sz="36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74" name="TextShape 2"/>
          <p:cNvSpPr txBox="1"/>
          <p:nvPr/>
        </p:nvSpPr>
        <p:spPr>
          <a:xfrm>
            <a:off x="2296800" y="1218600"/>
            <a:ext cx="8915040" cy="377712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endParaRPr lang="ru-RU" sz="1800" b="0" strike="noStrike" spc="-1">
              <a:solidFill>
                <a:srgbClr val="404040"/>
              </a:solidFill>
              <a:latin typeface="Century Gothic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1800" b="0" strike="noStrike" spc="-1">
                <a:solidFill>
                  <a:srgbClr val="404040"/>
                </a:solidFill>
                <a:latin typeface="Century Gothic"/>
                <a:ea typeface="Century Gothic"/>
              </a:rPr>
              <a:t>    Александр Невский был не только успешным полководцем, но и хорошим дипломатом, заключавшим важные договора. Около 1251 года Александр заключил договор между Новгородом и Норвегией об урегулировании пограничных споров и разграничении в сборе дани с огромной территории, на которой проживали карелы и саамы. Между 1259 и 1262 годами, Александр заключил договор о торговле с «Готским берегом» (Готландом), Любеком и немецкими городами. Этот договор сыграл важную роль в истории русско-немецких отношений и оказался весьма долговечным (на него ссылались даже в 1420 году).</a:t>
            </a:r>
            <a:endParaRPr lang="ru-RU" sz="1800" b="0" strike="noStrike" spc="-1">
              <a:solidFill>
                <a:srgbClr val="404040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endParaRPr lang="ru-RU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pic>
        <p:nvPicPr>
          <p:cNvPr id="175" name="Рисунок 4" descr="Изображение выглядит как внутренний, носит, сидит, мужчина&#10;&#10;Автоматически созданное описание"/>
          <p:cNvPicPr/>
          <p:nvPr/>
        </p:nvPicPr>
        <p:blipFill>
          <a:blip r:embed="rId2"/>
          <a:stretch/>
        </p:blipFill>
        <p:spPr>
          <a:xfrm>
            <a:off x="5110560" y="4277880"/>
            <a:ext cx="1972440" cy="2463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extShape 1"/>
          <p:cNvSpPr txBox="1"/>
          <p:nvPr/>
        </p:nvSpPr>
        <p:spPr>
          <a:xfrm>
            <a:off x="2593080" y="624240"/>
            <a:ext cx="8911440" cy="128052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3600" b="0" strike="noStrike" spc="-1">
                <a:solidFill>
                  <a:srgbClr val="262626"/>
                </a:solidFill>
                <a:latin typeface="Century Gothic"/>
              </a:rPr>
              <a:t>Смерть Александра Невского</a:t>
            </a:r>
            <a:endParaRPr lang="ru-RU" sz="36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77" name="TextShape 2"/>
          <p:cNvSpPr txBox="1"/>
          <p:nvPr/>
        </p:nvSpPr>
        <p:spPr>
          <a:xfrm>
            <a:off x="2589120" y="2133720"/>
            <a:ext cx="8915040" cy="377712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1800" b="0" strike="noStrike" spc="-1">
                <a:solidFill>
                  <a:srgbClr val="404040"/>
                </a:solidFill>
                <a:latin typeface="Century Gothic"/>
              </a:rPr>
              <a:t>Умер Александр Невский 14 ноября 1263 года. </a:t>
            </a:r>
          </a:p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1800" b="0" strike="noStrike" spc="-1">
                <a:solidFill>
                  <a:srgbClr val="404040"/>
                </a:solidFill>
                <a:latin typeface="Century Gothic"/>
              </a:rPr>
              <a:t>Всякому хотелось сказать ему, сколь великой потерей для России является его кончина. </a:t>
            </a:r>
          </a:p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1800" b="0" strike="noStrike" spc="-1">
                <a:solidFill>
                  <a:srgbClr val="404040"/>
                </a:solidFill>
                <a:latin typeface="Century Gothic"/>
              </a:rPr>
              <a:t>Народ ревностно славя его память, справедливо ценит достоинства государя.</a:t>
            </a:r>
            <a:r>
              <a:rPr lang="en-US" sz="1800" b="0" strike="noStrike" spc="-1">
                <a:solidFill>
                  <a:srgbClr val="404040"/>
                </a:solidFill>
                <a:latin typeface="Century Gothic"/>
              </a:rPr>
              <a:t>” </a:t>
            </a:r>
            <a:r>
              <a:rPr lang="ru-RU" sz="1800" b="0" strike="noStrike" spc="-1">
                <a:solidFill>
                  <a:srgbClr val="404040"/>
                </a:solidFill>
                <a:latin typeface="Century Gothic"/>
              </a:rPr>
              <a:t>Он много потрудился за Новгород и за всю Землю Русскую</a:t>
            </a:r>
            <a:r>
              <a:rPr lang="en-US" sz="1800" b="0" strike="noStrike" spc="-1">
                <a:solidFill>
                  <a:srgbClr val="404040"/>
                </a:solidFill>
                <a:latin typeface="Century Gothic"/>
              </a:rPr>
              <a:t>”</a:t>
            </a:r>
            <a:r>
              <a:rPr lang="ru-RU" sz="1800" b="0" strike="noStrike" spc="-1">
                <a:solidFill>
                  <a:srgbClr val="404040"/>
                </a:solidFill>
                <a:latin typeface="Century Gothic"/>
              </a:rPr>
              <a:t>  -  Н. М . Карамзин.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extShape 1"/>
          <p:cNvSpPr txBox="1"/>
          <p:nvPr/>
        </p:nvSpPr>
        <p:spPr>
          <a:xfrm>
            <a:off x="1920600" y="633240"/>
            <a:ext cx="8911440" cy="128052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3600" b="0" strike="noStrike" spc="-1">
                <a:solidFill>
                  <a:srgbClr val="262626"/>
                </a:solidFill>
                <a:latin typeface="Century Gothic"/>
              </a:rPr>
              <a:t>Роль Александра Невского в русской истории</a:t>
            </a:r>
            <a:endParaRPr lang="ru-RU" sz="36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79" name="TextShape 2"/>
          <p:cNvSpPr txBox="1"/>
          <p:nvPr/>
        </p:nvSpPr>
        <p:spPr>
          <a:xfrm>
            <a:off x="1979640" y="2106720"/>
            <a:ext cx="8915040" cy="377712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400" b="0" strike="noStrike" spc="-1">
                <a:solidFill>
                  <a:srgbClr val="404040"/>
                </a:solidFill>
                <a:latin typeface="Century Gothic"/>
                <a:ea typeface="Century Gothic"/>
              </a:rPr>
              <a:t>    В 2008 году Александр Невский стал "Именем России", но споры о его роли в русской истории не стихают и сегодня. Образ Невского создавался веками, князь приобрел черты былинного героя, культовой фигуры.</a:t>
            </a:r>
            <a:endParaRPr lang="ru-RU" sz="24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extShape 1"/>
          <p:cNvSpPr txBox="1"/>
          <p:nvPr/>
        </p:nvSpPr>
        <p:spPr>
          <a:xfrm>
            <a:off x="1920600" y="641880"/>
            <a:ext cx="8911440" cy="128052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600" b="0" strike="noStrike" spc="-1">
                <a:solidFill>
                  <a:srgbClr val="262626"/>
                </a:solidFill>
                <a:latin typeface="Century Gothic"/>
              </a:rPr>
              <a:t>Александр Невский в памяти народа</a:t>
            </a:r>
            <a:endParaRPr lang="ru-RU" sz="36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81" name="TextShape 2"/>
          <p:cNvSpPr txBox="1"/>
          <p:nvPr/>
        </p:nvSpPr>
        <p:spPr>
          <a:xfrm>
            <a:off x="2078280" y="2473560"/>
            <a:ext cx="6141600" cy="333900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2400" b="0" strike="noStrike" spc="-1">
                <a:solidFill>
                  <a:srgbClr val="5B1E13"/>
                </a:solidFill>
                <a:latin typeface="Times New Roman"/>
              </a:rPr>
              <a:t>Памятник Александру Невскому на одноименной площади а Санкт-Петербурге</a:t>
            </a:r>
            <a:endParaRPr lang="ru-RU" sz="2400" b="0" strike="noStrike" spc="-1">
              <a:solidFill>
                <a:srgbClr val="404040"/>
              </a:solidFill>
              <a:latin typeface="Century Gothic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2400" b="0" strike="noStrike" spc="-1">
                <a:solidFill>
                  <a:srgbClr val="5B1E13"/>
                </a:solidFill>
                <a:latin typeface="Times New Roman"/>
              </a:rPr>
              <a:t>был открыт 9 мая 2002 года. Его автор – скульптор Валерий Григорьевич   Козенюк.</a:t>
            </a:r>
            <a:endParaRPr lang="ru-RU" sz="2400" b="0" strike="noStrike" spc="-1">
              <a:solidFill>
                <a:srgbClr val="404040"/>
              </a:solidFill>
              <a:latin typeface="Century Gothic"/>
            </a:endParaRPr>
          </a:p>
        </p:txBody>
      </p:sp>
      <p:pic>
        <p:nvPicPr>
          <p:cNvPr id="182" name="Рисунок 4" descr="Изображение выглядит как внешний, лошадиные, здание, мужчина&#10;&#10;Автоматически созданное описание"/>
          <p:cNvPicPr/>
          <p:nvPr/>
        </p:nvPicPr>
        <p:blipFill>
          <a:blip r:embed="rId2"/>
          <a:stretch/>
        </p:blipFill>
        <p:spPr>
          <a:xfrm>
            <a:off x="8220240" y="2374920"/>
            <a:ext cx="2742840" cy="3536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extShape 1"/>
          <p:cNvSpPr txBox="1"/>
          <p:nvPr/>
        </p:nvSpPr>
        <p:spPr>
          <a:xfrm>
            <a:off x="2593080" y="624240"/>
            <a:ext cx="8911440" cy="128052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84" name="TextShape 2"/>
          <p:cNvSpPr txBox="1"/>
          <p:nvPr/>
        </p:nvSpPr>
        <p:spPr>
          <a:xfrm>
            <a:off x="1639080" y="628560"/>
            <a:ext cx="8915040" cy="377712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lstStyle/>
          <a:p>
            <a:pPr marL="343080" indent="-342720" algn="just">
              <a:lnSpc>
                <a:spcPct val="100000"/>
              </a:lnSpc>
              <a:spcBef>
                <a:spcPts val="1001"/>
              </a:spcBef>
              <a:buClr>
                <a:srgbClr val="E78712"/>
              </a:buClr>
              <a:buFont typeface="Wingdings 3" charset="2"/>
              <a:buChar char=""/>
            </a:pPr>
            <a:r>
              <a:rPr lang="ru-RU" sz="1800" b="0" strike="noStrike" spc="-1">
                <a:solidFill>
                  <a:srgbClr val="404040"/>
                </a:solidFill>
                <a:latin typeface="Century Gothic"/>
                <a:ea typeface="Century Gothic"/>
              </a:rPr>
              <a:t>Именем Александра Невского названы улицы, переулки, площади и т. д. Ему посвящены православные храмы, он является небесным покровителем Санкт-Петербурга и Петрозаводска. Ни одно прижизненное изображение Александра Невского не дошло до наших дней. Поэтому для изображения князя на ордене, в 1942 году, его автор, архитектор И. С. Телятников, использовал портрет актёра Николая Черкасова, сыгравшего роль князя в фильме «Александр Невский».</a:t>
            </a:r>
            <a:endParaRPr lang="ru-RU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pic>
        <p:nvPicPr>
          <p:cNvPr id="185" name="Рисунок 4" descr="Изображение выглядит как внешний, человек, мужчина, носит&#10;&#10;Автоматически созданное описание"/>
          <p:cNvPicPr/>
          <p:nvPr/>
        </p:nvPicPr>
        <p:blipFill>
          <a:blip r:embed="rId2"/>
          <a:stretch/>
        </p:blipFill>
        <p:spPr>
          <a:xfrm>
            <a:off x="3372840" y="2841120"/>
            <a:ext cx="4571640" cy="3308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extShape 1"/>
          <p:cNvSpPr txBox="1"/>
          <p:nvPr/>
        </p:nvSpPr>
        <p:spPr>
          <a:xfrm>
            <a:off x="1773000" y="0"/>
            <a:ext cx="8435520" cy="11260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 lnSpcReduction="10000"/>
          </a:bodyPr>
          <a:lstStyle/>
          <a:p>
            <a:pPr algn="ctr">
              <a:lnSpc>
                <a:spcPct val="100000"/>
              </a:lnSpc>
            </a:pPr>
            <a:r>
              <a:rPr lang="en-US" sz="3600" b="0" strike="noStrike" spc="-1">
                <a:solidFill>
                  <a:srgbClr val="262626"/>
                </a:solidFill>
                <a:latin typeface="Times New Roman"/>
              </a:rPr>
              <a:t>Александр Невский - </a:t>
            </a:r>
            <a:r>
              <a:t/>
            </a:r>
            <a:br/>
            <a:r>
              <a:rPr lang="en-US" sz="3600" b="0" strike="noStrike" spc="-1">
                <a:solidFill>
                  <a:srgbClr val="262626"/>
                </a:solidFill>
                <a:latin typeface="Times New Roman"/>
              </a:rPr>
              <a:t>государь, дипломат, воин </a:t>
            </a:r>
            <a:endParaRPr lang="ru-RU" sz="36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41" name="TextShape 2"/>
          <p:cNvSpPr txBox="1"/>
          <p:nvPr/>
        </p:nvSpPr>
        <p:spPr>
          <a:xfrm>
            <a:off x="9943200" y="5723640"/>
            <a:ext cx="4028760" cy="112788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1600" b="0" strike="noStrike" spc="-1">
                <a:solidFill>
                  <a:srgbClr val="595959"/>
                </a:solidFill>
                <a:latin typeface="Century Gothic"/>
              </a:rPr>
              <a:t>Рисунок 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1600" b="0" strike="noStrike" spc="-1">
                <a:solidFill>
                  <a:srgbClr val="595959"/>
                </a:solidFill>
                <a:latin typeface="Century Gothic"/>
              </a:rPr>
              <a:t>Ученицы 10 класса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1600" b="0" strike="noStrike" spc="-1">
                <a:solidFill>
                  <a:srgbClr val="595959"/>
                </a:solidFill>
                <a:latin typeface="Century Gothic"/>
              </a:rPr>
              <a:t>Бадюковой Валерии</a:t>
            </a:r>
            <a:endParaRPr lang="ru-RU" sz="1600" b="0" strike="noStrike" spc="-1">
              <a:latin typeface="Arial"/>
            </a:endParaRPr>
          </a:p>
        </p:txBody>
      </p:sp>
      <p:pic>
        <p:nvPicPr>
          <p:cNvPr id="142" name="Рисунок 6"/>
          <p:cNvPicPr/>
          <p:nvPr/>
        </p:nvPicPr>
        <p:blipFill>
          <a:blip r:embed="rId2"/>
          <a:stretch/>
        </p:blipFill>
        <p:spPr>
          <a:xfrm rot="16200000">
            <a:off x="3566520" y="475200"/>
            <a:ext cx="5564520" cy="7188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extShape 1"/>
          <p:cNvSpPr txBox="1"/>
          <p:nvPr/>
        </p:nvSpPr>
        <p:spPr>
          <a:xfrm>
            <a:off x="2288160" y="248760"/>
            <a:ext cx="8911440" cy="128052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3600" b="0" strike="noStrike" spc="-1">
                <a:solidFill>
                  <a:srgbClr val="262626"/>
                </a:solidFill>
                <a:latin typeface="Century Gothic"/>
              </a:rPr>
              <a:t>Наследие</a:t>
            </a:r>
            <a:endParaRPr lang="ru-RU" sz="36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87" name="TextShape 2"/>
          <p:cNvSpPr txBox="1"/>
          <p:nvPr/>
        </p:nvSpPr>
        <p:spPr>
          <a:xfrm>
            <a:off x="2008800" y="1015560"/>
            <a:ext cx="3915360" cy="5592960"/>
          </a:xfrm>
          <a:prstGeom prst="rect">
            <a:avLst/>
          </a:prstGeom>
          <a:noFill/>
          <a:ln w="0">
            <a:noFill/>
          </a:ln>
        </p:spPr>
        <p:txBody>
          <a:bodyPr>
            <a:normAutofit fontScale="96500" lnSpcReduction="10000"/>
          </a:bodyPr>
          <a:lstStyle/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1800" b="0" strike="noStrike" spc="-1">
                <a:solidFill>
                  <a:srgbClr val="5B1E13"/>
                </a:solidFill>
                <a:latin typeface="Times New Roman"/>
              </a:rPr>
              <a:t>В </a:t>
            </a:r>
            <a:r>
              <a:rPr lang="ru-RU" sz="2200" b="0" strike="noStrike" spc="-1">
                <a:solidFill>
                  <a:srgbClr val="5B1E13"/>
                </a:solidFill>
                <a:latin typeface="Times New Roman"/>
              </a:rPr>
              <a:t>1725 году императрица Екатерина I учредила орден Александра Невского — одну из высших наград России, существовавших до 1917 года. </a:t>
            </a:r>
            <a:endParaRPr lang="ru-RU" sz="2200" b="0" strike="noStrike" spc="-1">
              <a:solidFill>
                <a:srgbClr val="404040"/>
              </a:solidFill>
              <a:latin typeface="Century Gothic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2200" b="0" strike="noStrike" spc="-1">
                <a:solidFill>
                  <a:srgbClr val="5B1E13"/>
                </a:solidFill>
                <a:latin typeface="Times New Roman"/>
              </a:rPr>
              <a:t>Во время Великой Отечественной войны в 1942 году был учрежден </a:t>
            </a:r>
            <a:r>
              <a:rPr lang="ru-RU" sz="2200" b="1" strike="noStrike" spc="-1">
                <a:solidFill>
                  <a:srgbClr val="5B1E13"/>
                </a:solidFill>
                <a:latin typeface="Times New Roman"/>
              </a:rPr>
              <a:t>советский орден Александра Невского</a:t>
            </a:r>
            <a:r>
              <a:rPr lang="ru-RU" sz="2200" b="0" strike="noStrike" spc="-1">
                <a:solidFill>
                  <a:srgbClr val="5B1E13"/>
                </a:solidFill>
                <a:latin typeface="Times New Roman"/>
              </a:rPr>
              <a:t>, которым награждались командиры от взводов до дивизий включительно, проявившие личную отвагу и обеспечившие успешные действия своих частей. </a:t>
            </a:r>
            <a:endParaRPr lang="ru-RU" sz="2200" b="0" strike="noStrike" spc="-1">
              <a:solidFill>
                <a:srgbClr val="404040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endParaRPr lang="ru-RU" sz="2200" b="0" strike="noStrike" spc="-1">
              <a:solidFill>
                <a:srgbClr val="404040"/>
              </a:solidFill>
              <a:latin typeface="Century Gothic"/>
            </a:endParaRPr>
          </a:p>
        </p:txBody>
      </p:sp>
      <p:pic>
        <p:nvPicPr>
          <p:cNvPr id="188" name="Рисунок 4" descr="Изображение выглядит как тарелка, стол, сидит, часы&#10;&#10;Автоматически созданное описание"/>
          <p:cNvPicPr/>
          <p:nvPr/>
        </p:nvPicPr>
        <p:blipFill>
          <a:blip r:embed="rId2"/>
          <a:stretch/>
        </p:blipFill>
        <p:spPr>
          <a:xfrm>
            <a:off x="5924520" y="889200"/>
            <a:ext cx="4914720" cy="5078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extShape 1"/>
          <p:cNvSpPr txBox="1"/>
          <p:nvPr/>
        </p:nvSpPr>
        <p:spPr>
          <a:xfrm>
            <a:off x="2593080" y="624240"/>
            <a:ext cx="8911440" cy="128052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3600" b="0" strike="noStrike" spc="-1">
                <a:solidFill>
                  <a:srgbClr val="262626"/>
                </a:solidFill>
                <a:latin typeface="Century Gothic"/>
              </a:rPr>
              <a:t>Крылатые выражения</a:t>
            </a:r>
            <a:endParaRPr lang="ru-RU" sz="36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90" name="TextShape 2"/>
          <p:cNvSpPr txBox="1"/>
          <p:nvPr/>
        </p:nvSpPr>
        <p:spPr>
          <a:xfrm>
            <a:off x="2589120" y="2133720"/>
            <a:ext cx="8915040" cy="377712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lstStyle/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E78712"/>
              </a:buClr>
              <a:buFont typeface="Wingdings 3" charset="2"/>
              <a:buChar char=""/>
            </a:pPr>
            <a:r>
              <a:rPr lang="ru-RU" sz="1800" b="1" strike="noStrike" spc="-1">
                <a:solidFill>
                  <a:srgbClr val="404040"/>
                </a:solidFill>
                <a:latin typeface="Century Gothic"/>
                <a:ea typeface="Century Gothic"/>
              </a:rPr>
              <a:t>«Надо крепить оборону на Западе, а друзей искать на Востоке» -Александр Невский</a:t>
            </a:r>
            <a:endParaRPr lang="ru-RU" sz="1800" b="0" strike="noStrike" spc="-1">
              <a:solidFill>
                <a:srgbClr val="40404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E78712"/>
              </a:buClr>
              <a:buFont typeface="Wingdings 3" charset="2"/>
              <a:buChar char=""/>
            </a:pPr>
            <a:r>
              <a:rPr lang="ru-RU" sz="1800" b="1" strike="noStrike" spc="-1">
                <a:solidFill>
                  <a:srgbClr val="404040"/>
                </a:solidFill>
                <a:latin typeface="Century Gothic"/>
                <a:ea typeface="Century Gothic"/>
              </a:rPr>
              <a:t>"Кто с мечом к нам придет - от меча и погибнет"</a:t>
            </a:r>
            <a:endParaRPr lang="ru-RU" sz="1800" b="0" strike="noStrike" spc="-1">
              <a:solidFill>
                <a:srgbClr val="404040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lang="ru-RU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extShape 1"/>
          <p:cNvSpPr txBox="1"/>
          <p:nvPr/>
        </p:nvSpPr>
        <p:spPr>
          <a:xfrm>
            <a:off x="465480" y="565200"/>
            <a:ext cx="6914520" cy="771480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Helvetica Neue"/>
              </a:rPr>
              <a:t>      Александр Невский – русский национальный герой, которым гордится вся страна. Этот новгородский князь был разумным политиком, великим воином, стратегом и тактиком, не проигравшим ни единого сражения. Он заслужил звание истинно христианского правителя, хранителя православной веры, свободы народа. Александр Невский признан святым, канонизирован Русской православной церковью.</a:t>
            </a:r>
            <a:endParaRPr lang="ru-RU" sz="2800" b="0" strike="noStrike" spc="-1">
              <a:solidFill>
                <a:srgbClr val="000000"/>
              </a:solidFill>
              <a:latin typeface="Century Gothic"/>
            </a:endParaRPr>
          </a:p>
        </p:txBody>
      </p:sp>
      <p:pic>
        <p:nvPicPr>
          <p:cNvPr id="144" name="Рисунок 4"/>
          <p:cNvPicPr/>
          <p:nvPr/>
        </p:nvPicPr>
        <p:blipFill>
          <a:blip r:embed="rId2"/>
          <a:stretch/>
        </p:blipFill>
        <p:spPr>
          <a:xfrm>
            <a:off x="7358040" y="1047600"/>
            <a:ext cx="4146120" cy="5643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extShape 1"/>
          <p:cNvSpPr txBox="1"/>
          <p:nvPr/>
        </p:nvSpPr>
        <p:spPr>
          <a:xfrm>
            <a:off x="2593080" y="624240"/>
            <a:ext cx="8911440" cy="128052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3600" b="0" strike="noStrike" spc="-1">
                <a:solidFill>
                  <a:srgbClr val="262626"/>
                </a:solidFill>
                <a:latin typeface="Century Gothic"/>
              </a:rPr>
              <a:t>Личная жизнь Александра Невского:</a:t>
            </a:r>
            <a:r>
              <a:t/>
            </a:r>
            <a:br/>
            <a:r>
              <a:rPr lang="ru-RU" sz="3600" b="0" strike="noStrike" spc="-1">
                <a:solidFill>
                  <a:srgbClr val="262626"/>
                </a:solidFill>
                <a:latin typeface="Century Gothic"/>
              </a:rPr>
              <a:t>ранние годы</a:t>
            </a:r>
            <a:endParaRPr lang="ru-RU" sz="36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46" name="TextShape 2"/>
          <p:cNvSpPr txBox="1"/>
          <p:nvPr/>
        </p:nvSpPr>
        <p:spPr>
          <a:xfrm>
            <a:off x="2589120" y="2133720"/>
            <a:ext cx="8915040" cy="377712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1800" b="0" strike="noStrike" spc="-1">
                <a:solidFill>
                  <a:srgbClr val="404040"/>
                </a:solidFill>
                <a:latin typeface="Century Gothic"/>
                <a:ea typeface="Century Gothic"/>
              </a:rPr>
              <a:t>Родился 13 мая 1221 года в городе Переславль-Залесский. Был сыном переяславского князя Ярослава Всеволодовича. В 1225 году в биографии Невского по решению отца произошло посвящение в воины.</a:t>
            </a:r>
            <a:endParaRPr lang="ru-RU" sz="1800" b="0" strike="noStrike" spc="-1">
              <a:solidFill>
                <a:srgbClr val="404040"/>
              </a:solidFill>
              <a:latin typeface="Century Gothic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1800" b="0" strike="noStrike" spc="-1">
                <a:solidFill>
                  <a:srgbClr val="404040"/>
                </a:solidFill>
                <a:latin typeface="Century Gothic"/>
                <a:ea typeface="Century Gothic"/>
              </a:rPr>
              <a:t>В 1228 году вместе со старшим братом был перевезен в Новгород, где они стали княжичами новгородских земель</a:t>
            </a:r>
            <a:endParaRPr lang="ru-RU" sz="1800" b="0" strike="noStrike" spc="-1">
              <a:solidFill>
                <a:srgbClr val="404040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endParaRPr lang="ru-RU" sz="1800" b="0" strike="noStrike" spc="-1">
              <a:solidFill>
                <a:srgbClr val="404040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endParaRPr lang="ru-RU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pic>
        <p:nvPicPr>
          <p:cNvPr id="147" name="Рисунок 4"/>
          <p:cNvPicPr/>
          <p:nvPr/>
        </p:nvPicPr>
        <p:blipFill>
          <a:blip r:embed="rId2"/>
          <a:stretch/>
        </p:blipFill>
        <p:spPr>
          <a:xfrm>
            <a:off x="5981760" y="3822480"/>
            <a:ext cx="2142720" cy="2984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extShape 1"/>
          <p:cNvSpPr txBox="1"/>
          <p:nvPr/>
        </p:nvSpPr>
        <p:spPr>
          <a:xfrm>
            <a:off x="2593080" y="624240"/>
            <a:ext cx="8911440" cy="128052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3600" b="0" strike="noStrike" spc="-1">
                <a:solidFill>
                  <a:srgbClr val="262626"/>
                </a:solidFill>
                <a:latin typeface="Century Gothic"/>
              </a:rPr>
              <a:t>Личная жизнь Александра Невского:</a:t>
            </a:r>
            <a:r>
              <a:t/>
            </a:r>
            <a:br/>
            <a:r>
              <a:rPr lang="ru-RU" sz="3600" b="0" strike="noStrike" spc="-1">
                <a:solidFill>
                  <a:srgbClr val="262626"/>
                </a:solidFill>
                <a:latin typeface="Century Gothic"/>
              </a:rPr>
              <a:t>брак</a:t>
            </a:r>
            <a:endParaRPr lang="ru-RU" sz="36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49" name="TextShape 2"/>
          <p:cNvSpPr txBox="1"/>
          <p:nvPr/>
        </p:nvSpPr>
        <p:spPr>
          <a:xfrm>
            <a:off x="2589120" y="2133720"/>
            <a:ext cx="8915040" cy="377712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1800" b="0" strike="noStrike" spc="-1">
                <a:solidFill>
                  <a:srgbClr val="404040"/>
                </a:solidFill>
                <a:latin typeface="Century Gothic"/>
                <a:ea typeface="Century Gothic"/>
              </a:rPr>
              <a:t>Александр Невский женился в 1239 году, сразу после победы над литовцами под Смоленском. Супругой князя стала Александра, дочь Брячислава Полоцкого. Молодые венчались в храме святого Георгия в Торопце. Через год у них родился сын Василий.</a:t>
            </a:r>
            <a:endParaRPr lang="ru-RU" sz="1800" b="0" strike="noStrike" spc="-1">
              <a:solidFill>
                <a:srgbClr val="404040"/>
              </a:solidFill>
              <a:latin typeface="Century Gothic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1800" b="0" strike="noStrike" spc="-1">
                <a:solidFill>
                  <a:srgbClr val="404040"/>
                </a:solidFill>
                <a:latin typeface="Century Gothic"/>
                <a:ea typeface="Century Gothic"/>
              </a:rPr>
              <a:t>Позже жена подарила Александру еще троих сыновей: Дмитрия, будущего князя новгородского, переяславского и владимирского, Андрея, который будет костромским, владимирским, новгородским и городецким князем, и Даниила, первого князя московского. Также у княжеской пары была дочь Евдокия, которая впоследствии вышла замуж за Константина Ростиславича Смоленского.</a:t>
            </a:r>
            <a:endParaRPr lang="ru-RU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extShape 1"/>
          <p:cNvSpPr txBox="1"/>
          <p:nvPr/>
        </p:nvSpPr>
        <p:spPr>
          <a:xfrm>
            <a:off x="8269920" y="6291360"/>
            <a:ext cx="3034440" cy="93780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262626"/>
                </a:solidFill>
                <a:latin typeface="Century Gothic"/>
              </a:rPr>
              <a:t>Картина Н.Рериха</a:t>
            </a:r>
            <a:endParaRPr lang="ru-RU" sz="20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51" name="TextShape 2"/>
          <p:cNvSpPr txBox="1"/>
          <p:nvPr/>
        </p:nvSpPr>
        <p:spPr>
          <a:xfrm>
            <a:off x="1639080" y="340560"/>
            <a:ext cx="8915040" cy="377712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1800" b="1" strike="noStrike" spc="-1">
                <a:solidFill>
                  <a:srgbClr val="404040"/>
                </a:solidFill>
                <a:latin typeface="Century Gothic"/>
              </a:rPr>
              <a:t>Невская битва</a:t>
            </a:r>
            <a:endParaRPr lang="ru-RU" sz="1800" b="0" strike="noStrike" spc="-1">
              <a:solidFill>
                <a:srgbClr val="404040"/>
              </a:solidFill>
              <a:latin typeface="Century Gothic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1800" b="0" strike="noStrike" spc="-1">
                <a:solidFill>
                  <a:srgbClr val="404040"/>
                </a:solidFill>
                <a:latin typeface="Century Gothic"/>
                <a:ea typeface="Century Gothic"/>
              </a:rPr>
              <a:t>    Первый подвиг, за который Александр Ярославович и получил своё прозвище - легендарное Невское побоище. Дружина Невского разбила шведов в устье реки Ижоры. Князь лично участвовал в битве и нанёс копьём тяжкие телесные шведскому предводителю Биргеру. Считается, что победа Невского предотвратила потерю Русью берегов  Финского залива и остановила шведскую агрессию на новгородско-полоцкие земли. </a:t>
            </a:r>
            <a:endParaRPr lang="ru-RU" sz="1800" b="0" strike="noStrike" spc="-1">
              <a:solidFill>
                <a:srgbClr val="404040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endParaRPr lang="ru-RU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pic>
        <p:nvPicPr>
          <p:cNvPr id="152" name="Рисунок 4" descr="Изображение выглядит как закрытый, элементы, кровать, сумка&#10;&#10;Автоматически созданное описание"/>
          <p:cNvPicPr/>
          <p:nvPr/>
        </p:nvPicPr>
        <p:blipFill>
          <a:blip r:embed="rId2"/>
          <a:stretch/>
        </p:blipFill>
        <p:spPr>
          <a:xfrm>
            <a:off x="4001760" y="3971160"/>
            <a:ext cx="4190760" cy="2486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extShape 1"/>
          <p:cNvSpPr txBox="1"/>
          <p:nvPr/>
        </p:nvSpPr>
        <p:spPr>
          <a:xfrm>
            <a:off x="2593080" y="624240"/>
            <a:ext cx="8911440" cy="128052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54" name="TextShape 2"/>
          <p:cNvSpPr txBox="1"/>
          <p:nvPr/>
        </p:nvSpPr>
        <p:spPr>
          <a:xfrm>
            <a:off x="2553480" y="753120"/>
            <a:ext cx="8915040" cy="377712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3200" b="0" strike="noStrike" spc="-1">
                <a:solidFill>
                  <a:srgbClr val="5B1E13"/>
                </a:solidFill>
                <a:latin typeface="Times New Roman"/>
              </a:rPr>
              <a:t>Победа на Неве, за которую Александра Ярославича прозвали «Невским», надолго пресекла шведскую агрессию на Восток и сохранила за Русью выход к Балтийскому морю.</a:t>
            </a:r>
            <a:endParaRPr lang="ru-RU" sz="3200" b="0" strike="noStrike" spc="-1">
              <a:solidFill>
                <a:srgbClr val="404040"/>
              </a:solidFill>
              <a:latin typeface="Century Gothic"/>
            </a:endParaRPr>
          </a:p>
        </p:txBody>
      </p:sp>
      <p:pic>
        <p:nvPicPr>
          <p:cNvPr id="155" name="Рисунок 4" descr="Изображение выглядит как здание, мужчина, цветной, стоит&#10;&#10;Автоматически созданное описание"/>
          <p:cNvPicPr/>
          <p:nvPr/>
        </p:nvPicPr>
        <p:blipFill>
          <a:blip r:embed="rId2"/>
          <a:stretch/>
        </p:blipFill>
        <p:spPr>
          <a:xfrm>
            <a:off x="4857840" y="2801520"/>
            <a:ext cx="4304880" cy="3454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extShape 1"/>
          <p:cNvSpPr txBox="1"/>
          <p:nvPr/>
        </p:nvSpPr>
        <p:spPr>
          <a:xfrm>
            <a:off x="1640520" y="633600"/>
            <a:ext cx="8911440" cy="128052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600" b="0" strike="noStrike" spc="-1">
                <a:solidFill>
                  <a:srgbClr val="5B1E13"/>
                </a:solidFill>
                <a:latin typeface="Times New Roman"/>
              </a:rPr>
              <a:t>Диорама "Невская битва 1240 г." </a:t>
            </a:r>
            <a:r>
              <a:t/>
            </a:r>
            <a:br/>
            <a:r>
              <a:rPr lang="ru-RU" sz="3600" b="0" strike="noStrike" spc="-1">
                <a:solidFill>
                  <a:srgbClr val="5B1E13"/>
                </a:solidFill>
                <a:latin typeface="Times New Roman"/>
              </a:rPr>
              <a:t>и Александр Невский</a:t>
            </a:r>
            <a:r>
              <a:t/>
            </a:r>
            <a:br/>
            <a:endParaRPr lang="ru-RU" sz="3600" b="0" strike="noStrike" spc="-1">
              <a:solidFill>
                <a:srgbClr val="000000"/>
              </a:solidFill>
              <a:latin typeface="Century Gothic"/>
            </a:endParaRPr>
          </a:p>
        </p:txBody>
      </p:sp>
      <p:pic>
        <p:nvPicPr>
          <p:cNvPr id="157" name="Рисунок 4" descr="Изображение выглядит как природа, трава, гора, поле&#10;&#10;Автоматически созданное описание"/>
          <p:cNvPicPr/>
          <p:nvPr/>
        </p:nvPicPr>
        <p:blipFill>
          <a:blip r:embed="rId2"/>
          <a:stretch/>
        </p:blipFill>
        <p:spPr>
          <a:xfrm>
            <a:off x="1751040" y="2346120"/>
            <a:ext cx="8686440" cy="3524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extShape 1"/>
          <p:cNvSpPr txBox="1"/>
          <p:nvPr/>
        </p:nvSpPr>
        <p:spPr>
          <a:xfrm>
            <a:off x="2315160" y="435960"/>
            <a:ext cx="8911440" cy="128052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600" b="0" strike="noStrike" spc="-1">
                <a:solidFill>
                  <a:srgbClr val="262626"/>
                </a:solidFill>
                <a:latin typeface="Century Gothic"/>
              </a:rPr>
              <a:t>Ледовое побоище</a:t>
            </a:r>
            <a:endParaRPr lang="ru-RU" sz="36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59" name="TextShape 2"/>
          <p:cNvSpPr txBox="1"/>
          <p:nvPr/>
        </p:nvSpPr>
        <p:spPr>
          <a:xfrm>
            <a:off x="2371320" y="1149840"/>
            <a:ext cx="8911440" cy="430812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1800" b="0" strike="noStrike" spc="-1">
                <a:solidFill>
                  <a:srgbClr val="404040"/>
                </a:solidFill>
                <a:latin typeface="Century Gothic"/>
                <a:ea typeface="Century Gothic"/>
              </a:rPr>
              <a:t>     </a:t>
            </a:r>
            <a:r>
              <a:rPr lang="ru-RU" sz="1800" b="0" strike="noStrike" spc="-1">
                <a:solidFill>
                  <a:srgbClr val="5B1E13"/>
                </a:solidFill>
                <a:latin typeface="Times New Roman"/>
                <a:ea typeface="Century Gothic"/>
              </a:rPr>
              <a:t>5 апреля 1242 года произошла битва на Чудском озере. Сражение это известно как </a:t>
            </a:r>
            <a:r>
              <a:rPr lang="ru-RU" sz="1800" b="1" strike="noStrike" spc="-1">
                <a:solidFill>
                  <a:srgbClr val="5B1E13"/>
                </a:solidFill>
                <a:latin typeface="Times New Roman"/>
                <a:ea typeface="Century Gothic"/>
              </a:rPr>
              <a:t>Ледовое побоище.</a:t>
            </a:r>
            <a:r>
              <a:rPr lang="ru-RU" sz="1800" b="0" strike="noStrike" spc="-1">
                <a:solidFill>
                  <a:srgbClr val="5B1E13"/>
                </a:solidFill>
                <a:latin typeface="Times New Roman"/>
                <a:ea typeface="Century Gothic"/>
              </a:rPr>
              <a:t> Точный ход сражения неизвестен, но согласно ливонским хроникам, орденские рыцари оказались в ходе боя окружены и повержены.</a:t>
            </a:r>
            <a:endParaRPr lang="ru-RU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pic>
        <p:nvPicPr>
          <p:cNvPr id="160" name="Рисунок 5" descr="Изображение выглядит как стол&#10;&#10;Автоматически созданное описание"/>
          <p:cNvPicPr/>
          <p:nvPr/>
        </p:nvPicPr>
        <p:blipFill>
          <a:blip r:embed="rId2"/>
          <a:stretch/>
        </p:blipFill>
        <p:spPr>
          <a:xfrm>
            <a:off x="4194360" y="2557800"/>
            <a:ext cx="4053960" cy="3858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</TotalTime>
  <Words>509</Words>
  <Application>Microsoft Office PowerPoint</Application>
  <PresentationFormat>Широкоэкранный</PresentationFormat>
  <Paragraphs>55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31" baseType="lpstr">
      <vt:lpstr>Arial</vt:lpstr>
      <vt:lpstr>Century Gothic</vt:lpstr>
      <vt:lpstr>DejaVu Sans</vt:lpstr>
      <vt:lpstr>Helvetica Neue</vt:lpstr>
      <vt:lpstr>Symbol</vt:lpstr>
      <vt:lpstr>Times New Roman</vt:lpstr>
      <vt:lpstr>Wingdings</vt:lpstr>
      <vt:lpstr>Wingdings 3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Александр Невский</dc:title>
  <dc:subject/>
  <dc:creator>Дима Хакризоев</dc:creator>
  <dc:description/>
  <cp:lastModifiedBy>Елена Владимировна</cp:lastModifiedBy>
  <cp:revision>7</cp:revision>
  <dcterms:created xsi:type="dcterms:W3CDTF">2020-10-18T16:34:40Z</dcterms:created>
  <dcterms:modified xsi:type="dcterms:W3CDTF">2021-03-16T12:00:28Z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Произвольный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24</vt:i4>
  </property>
</Properties>
</file>