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9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2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9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5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7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2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9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7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4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2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7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F211D2-6DE3-425E-B8ED-AC25E14984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8F11C4-BFF4-474A-A7D1-1B5FA242055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6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ravlife.org/sites/default/files/field/image/prohor2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ravlife.org/sites/default/files/field/image/prohor_lobodnik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ravlife.org/sites/default/files/field/image/prohor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2964" y="199292"/>
            <a:ext cx="10058400" cy="2872154"/>
          </a:xfrm>
        </p:spPr>
        <p:txBody>
          <a:bodyPr/>
          <a:lstStyle/>
          <a:p>
            <a:pPr algn="ctr"/>
            <a:r>
              <a:rPr lang="ru-RU" b="1" dirty="0"/>
              <a:t>Святой Прохор </a:t>
            </a:r>
            <a:r>
              <a:rPr lang="ru-RU" b="1" dirty="0" err="1"/>
              <a:t>Лебедник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3223846"/>
            <a:ext cx="10058400" cy="23747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/>
              <a:t>Печерский </a:t>
            </a:r>
            <a:r>
              <a:rPr lang="ru-RU" sz="3600" b="1" dirty="0" smtClean="0"/>
              <a:t>чудотворец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r>
              <a:rPr lang="ru-RU" sz="2200" b="1" dirty="0" smtClean="0"/>
              <a:t>Презентация </a:t>
            </a:r>
            <a:r>
              <a:rPr lang="ru-RU" sz="2200" b="1" dirty="0" err="1" smtClean="0"/>
              <a:t>Горовой</a:t>
            </a:r>
            <a:r>
              <a:rPr lang="ru-RU" sz="2200" b="1" dirty="0" smtClean="0"/>
              <a:t> Ирины, МБОУ «</a:t>
            </a:r>
            <a:r>
              <a:rPr lang="ru-RU" sz="2200" b="1" dirty="0" err="1" smtClean="0"/>
              <a:t>Глинковская</a:t>
            </a:r>
            <a:r>
              <a:rPr lang="ru-RU" sz="2200" b="1" dirty="0" smtClean="0"/>
              <a:t> средняя школа»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577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-1157884"/>
            <a:ext cx="7437120" cy="4404667"/>
          </a:xfrm>
        </p:spPr>
        <p:txBody>
          <a:bodyPr/>
          <a:lstStyle/>
          <a:p>
            <a:r>
              <a:rPr lang="ru-RU" dirty="0" smtClean="0"/>
              <a:t>Фрагмент росписи Трапезной палаты</a:t>
            </a:r>
            <a:endParaRPr lang="ru-RU" dirty="0"/>
          </a:p>
        </p:txBody>
      </p:sp>
      <p:pic>
        <p:nvPicPr>
          <p:cNvPr id="4" name="Объект 3" descr="https://pravlife.org/sites/default/files/styles/article_575/public/field/image/prohor2.png?itok=csuBOhPJ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09" y="286603"/>
            <a:ext cx="3034747" cy="640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4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.ytimg.com/vi/lLVP-uFoHeY/maxresdefaul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51" y="207090"/>
            <a:ext cx="7151511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.mycdn.me/videoPreview?id=4213376276&amp;type=47&amp;idx=30&amp;tkn=Na0l1rXJe_hVuA6yWBjdtuqdQX8&amp;i=1&amp;fn=external_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958" y="3273287"/>
            <a:ext cx="6235948" cy="35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48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0951" y="876670"/>
            <a:ext cx="6724681" cy="77236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Святой </a:t>
            </a:r>
            <a:r>
              <a:rPr lang="ru-RU" sz="4400" dirty="0"/>
              <a:t>П</a:t>
            </a:r>
            <a:r>
              <a:rPr lang="ru-RU" sz="4400" dirty="0" smtClean="0"/>
              <a:t>рохор </a:t>
            </a:r>
            <a:r>
              <a:rPr lang="ru-RU" sz="4400" dirty="0" err="1" smtClean="0"/>
              <a:t>Лебедняк</a:t>
            </a:r>
            <a:endParaRPr lang="ru-RU" sz="4400" dirty="0"/>
          </a:p>
        </p:txBody>
      </p:sp>
      <p:pic>
        <p:nvPicPr>
          <p:cNvPr id="4" name="Объект 3" descr="Икона святого Прохора Лебедника Печерского чудотворца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670"/>
            <a:ext cx="6210951" cy="502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39989" y="1841863"/>
            <a:ext cx="5527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По </a:t>
            </a:r>
            <a:r>
              <a:rPr lang="ru-RU" sz="2400" b="1" dirty="0"/>
              <a:t>молитвам </a:t>
            </a:r>
            <a:r>
              <a:rPr lang="ru-RU" sz="2400" b="1" dirty="0" smtClean="0"/>
              <a:t>этого святого зола </a:t>
            </a:r>
          </a:p>
          <a:p>
            <a:pPr algn="r"/>
            <a:r>
              <a:rPr lang="ru-RU" sz="2400" b="1" dirty="0" smtClean="0"/>
              <a:t>превращалась </a:t>
            </a:r>
            <a:r>
              <a:rPr lang="ru-RU" sz="2400" b="1" dirty="0"/>
              <a:t>в соль в голодные </a:t>
            </a:r>
            <a:r>
              <a:rPr lang="ru-RU" sz="2400" b="1" dirty="0" smtClean="0"/>
              <a:t>годы.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35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6" y="3918077"/>
            <a:ext cx="5251268" cy="2822357"/>
          </a:xfrm>
        </p:spPr>
        <p:txBody>
          <a:bodyPr>
            <a:noAutofit/>
          </a:bodyPr>
          <a:lstStyle/>
          <a:p>
            <a:r>
              <a:rPr lang="ru-RU" sz="3600" dirty="0"/>
              <a:t>Прохор Печерский </a:t>
            </a:r>
            <a:r>
              <a:rPr lang="ru-RU" sz="3600" dirty="0" err="1"/>
              <a:t>Лебедник</a:t>
            </a:r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Р</a:t>
            </a:r>
            <a:r>
              <a:rPr lang="ru-RU" sz="3600" dirty="0" smtClean="0"/>
              <a:t>одился </a:t>
            </a:r>
            <a:r>
              <a:rPr lang="ru-RU" sz="3600" dirty="0"/>
              <a:t>в Смоленской области, постригся в монахи в Печерском монастыре, в период жизни наставника Иоанна (1089-1103). Согласно преданиям не ел хлеб, а только лебеду, за что его прозвали «</a:t>
            </a:r>
            <a:r>
              <a:rPr lang="ru-RU" sz="3600" dirty="0" err="1"/>
              <a:t>Лебедник</a:t>
            </a:r>
            <a:r>
              <a:rPr lang="ru-RU" sz="3600" dirty="0"/>
              <a:t>».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 descr="Преподобный Прохор Печерски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152" y="121966"/>
            <a:ext cx="5372985" cy="62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39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Хлеб из семян лебеды</a:t>
            </a:r>
            <a:endParaRPr lang="ru-RU" dirty="0"/>
          </a:p>
        </p:txBody>
      </p:sp>
      <p:pic>
        <p:nvPicPr>
          <p:cNvPr id="4" name="Объект 3" descr="Лебеда и семена лебед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508" y="1737360"/>
            <a:ext cx="8002960" cy="452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63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610" y="-237064"/>
            <a:ext cx="10058400" cy="1450757"/>
          </a:xfrm>
        </p:spPr>
        <p:txBody>
          <a:bodyPr/>
          <a:lstStyle/>
          <a:p>
            <a:pPr algn="ctr"/>
            <a:r>
              <a:rPr lang="ru-RU" dirty="0" smtClean="0"/>
              <a:t>Превращение золы в соль</a:t>
            </a:r>
            <a:endParaRPr lang="ru-RU" dirty="0"/>
          </a:p>
        </p:txBody>
      </p:sp>
      <p:pic>
        <p:nvPicPr>
          <p:cNvPr id="4" name="Объект 3" descr="Преподобный Прохор и князь Святополк Изясла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668" y="1423851"/>
            <a:ext cx="8312331" cy="516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4610" y="1410788"/>
            <a:ext cx="5612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Преподобный Прохор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князь Святополк </a:t>
            </a:r>
            <a:r>
              <a:rPr lang="ru-RU" dirty="0" err="1"/>
              <a:t>Изяславич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5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еподобный Прохор Чудотворец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6252" y="91440"/>
            <a:ext cx="2873828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5029" y="526386"/>
            <a:ext cx="8151223" cy="4023360"/>
          </a:xfrm>
        </p:spPr>
        <p:txBody>
          <a:bodyPr/>
          <a:lstStyle/>
          <a:p>
            <a:pPr algn="ctr"/>
            <a:r>
              <a:rPr lang="ru-RU" sz="2800" dirty="0"/>
              <a:t>Второе чудо </a:t>
            </a:r>
            <a:r>
              <a:rPr lang="ru-RU" sz="2800" dirty="0" err="1"/>
              <a:t>прп</a:t>
            </a:r>
            <a:r>
              <a:rPr lang="ru-RU" sz="2800" dirty="0"/>
              <a:t>. Прохора было связано с солью, которая исчезла в Киеве вследствие междоусобных княжеских войн. </a:t>
            </a:r>
            <a:endParaRPr lang="ru-RU" sz="2800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Блаженный </a:t>
            </a:r>
            <a:r>
              <a:rPr lang="ru-RU" dirty="0"/>
              <a:t>Прохор, собравши золу из монашеских келий, претворял </a:t>
            </a:r>
            <a:endParaRPr lang="ru-RU" dirty="0" smtClean="0"/>
          </a:p>
          <a:p>
            <a:pPr algn="ctr"/>
            <a:r>
              <a:rPr lang="ru-RU" dirty="0" smtClean="0"/>
              <a:t>ее </a:t>
            </a:r>
            <a:r>
              <a:rPr lang="ru-RU" dirty="0"/>
              <a:t>в соль.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https://avatars.mds.yandex.net/get-zen_doc/3532529/pub_60315885084cc345244739b9_603159062dc57956363b21a5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93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un9-68.userapi.com/c623421/u43035729/video/y_edc8841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887" y="0"/>
            <a:ext cx="104294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6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0" y="-1144632"/>
            <a:ext cx="6045642" cy="4470927"/>
          </a:xfrm>
        </p:spPr>
        <p:txBody>
          <a:bodyPr/>
          <a:lstStyle/>
          <a:p>
            <a:r>
              <a:rPr lang="ru-RU" dirty="0" smtClean="0"/>
              <a:t>Надгробная икона Прохора </a:t>
            </a:r>
            <a:r>
              <a:rPr lang="ru-RU" dirty="0" err="1" smtClean="0"/>
              <a:t>Лебедника</a:t>
            </a:r>
            <a:endParaRPr lang="ru-RU" dirty="0"/>
          </a:p>
        </p:txBody>
      </p:sp>
      <p:pic>
        <p:nvPicPr>
          <p:cNvPr id="4" name="Объект 3" descr="https://pravlife.org/sites/default/files/styles/article_575/public/field/image/prohor_lobodnik.jpg?itok=ZZCIBJyU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492" y="189742"/>
            <a:ext cx="4211151" cy="59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35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ravlife.org/sites/default/files/styles/article_575/public/field/image/prohor.jpg?itok=gLET1pm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" y="0"/>
            <a:ext cx="10130362" cy="67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6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88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Ретро</vt:lpstr>
      <vt:lpstr>Святой Прохор Лебедник </vt:lpstr>
      <vt:lpstr>Святой Прохор Лебедняк</vt:lpstr>
      <vt:lpstr>Прохор Печерский Лебедник   Родился в Смоленской области, постригся в монахи в Печерском монастыре, в период жизни наставника Иоанна (1089-1103). Согласно преданиям не ел хлеб, а только лебеду, за что его прозвали «Лебедник». </vt:lpstr>
      <vt:lpstr>Хлеб из семян лебеды</vt:lpstr>
      <vt:lpstr>Превращение золы в соль</vt:lpstr>
      <vt:lpstr>Презентация PowerPoint</vt:lpstr>
      <vt:lpstr>Презентация PowerPoint</vt:lpstr>
      <vt:lpstr>Надгробная икона Прохора Лебедника</vt:lpstr>
      <vt:lpstr>Презентация PowerPoint</vt:lpstr>
      <vt:lpstr>Фрагмент росписи Трапезной палаты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Святой Прохор Лебедник</dc:title>
  <dc:creator>U1</dc:creator>
  <cp:lastModifiedBy>Елена Владимировна</cp:lastModifiedBy>
  <cp:revision>5</cp:revision>
  <dcterms:created xsi:type="dcterms:W3CDTF">2021-10-25T08:42:40Z</dcterms:created>
  <dcterms:modified xsi:type="dcterms:W3CDTF">2021-11-08T10:00:22Z</dcterms:modified>
</cp:coreProperties>
</file>