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53" autoAdjust="0"/>
    <p:restoredTop sz="94660"/>
  </p:normalViewPr>
  <p:slideViewPr>
    <p:cSldViewPr snapToGrid="0">
      <p:cViewPr varScale="1">
        <p:scale>
          <a:sx n="82" d="100"/>
          <a:sy n="82" d="100"/>
        </p:scale>
        <p:origin x="25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1DD6E-4228-4A68-BFCD-2683F247A1BE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031D074-71A1-4505-9CAF-E1D520CD4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8238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1DD6E-4228-4A68-BFCD-2683F247A1BE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031D074-71A1-4505-9CAF-E1D520CD4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3106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1DD6E-4228-4A68-BFCD-2683F247A1BE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031D074-71A1-4505-9CAF-E1D520CD4939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705797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1DD6E-4228-4A68-BFCD-2683F247A1BE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031D074-71A1-4505-9CAF-E1D520CD4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40001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1DD6E-4228-4A68-BFCD-2683F247A1BE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031D074-71A1-4505-9CAF-E1D520CD4939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213497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1DD6E-4228-4A68-BFCD-2683F247A1BE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031D074-71A1-4505-9CAF-E1D520CD4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56390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1DD6E-4228-4A68-BFCD-2683F247A1BE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D074-71A1-4505-9CAF-E1D520CD4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77516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1DD6E-4228-4A68-BFCD-2683F247A1BE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D074-71A1-4505-9CAF-E1D520CD4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9494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1DD6E-4228-4A68-BFCD-2683F247A1BE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D074-71A1-4505-9CAF-E1D520CD4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3640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1DD6E-4228-4A68-BFCD-2683F247A1BE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031D074-71A1-4505-9CAF-E1D520CD4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8628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1DD6E-4228-4A68-BFCD-2683F247A1BE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031D074-71A1-4505-9CAF-E1D520CD4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5377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1DD6E-4228-4A68-BFCD-2683F247A1BE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031D074-71A1-4505-9CAF-E1D520CD4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9644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1DD6E-4228-4A68-BFCD-2683F247A1BE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D074-71A1-4505-9CAF-E1D520CD4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703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1DD6E-4228-4A68-BFCD-2683F247A1BE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D074-71A1-4505-9CAF-E1D520CD4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948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1DD6E-4228-4A68-BFCD-2683F247A1BE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D074-71A1-4505-9CAF-E1D520CD4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1185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1DD6E-4228-4A68-BFCD-2683F247A1BE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031D074-71A1-4505-9CAF-E1D520CD4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9702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1DD6E-4228-4A68-BFCD-2683F247A1BE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031D074-71A1-4505-9CAF-E1D520CD4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9896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nasledie.admin-smolensk.ru/files/2596/detail/andrey_smolenckii1_max.jpg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Святой князь Андрей Смоленский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89213" y="5005753"/>
            <a:ext cx="8915399" cy="1230923"/>
          </a:xfrm>
        </p:spPr>
        <p:txBody>
          <a:bodyPr/>
          <a:lstStyle/>
          <a:p>
            <a:endParaRPr lang="ru-RU" dirty="0" smtClean="0"/>
          </a:p>
          <a:p>
            <a:r>
              <a:rPr lang="ru-RU" sz="2000" dirty="0" smtClean="0"/>
              <a:t>Презентация </a:t>
            </a:r>
            <a:r>
              <a:rPr lang="ru-RU" sz="2000" dirty="0" err="1" smtClean="0"/>
              <a:t>Бутыкиной</a:t>
            </a:r>
            <a:r>
              <a:rPr lang="ru-RU" sz="2000" dirty="0" smtClean="0"/>
              <a:t> Анжелики, МБОУ «</a:t>
            </a:r>
            <a:r>
              <a:rPr lang="ru-RU" sz="2000" dirty="0" err="1" smtClean="0"/>
              <a:t>Глинковская</a:t>
            </a:r>
            <a:r>
              <a:rPr lang="ru-RU" sz="2000" dirty="0" smtClean="0"/>
              <a:t> средняя школа»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333167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69472" y="499419"/>
            <a:ext cx="4888530" cy="3698508"/>
          </a:xfrm>
        </p:spPr>
        <p:txBody>
          <a:bodyPr/>
          <a:lstStyle/>
          <a:p>
            <a:r>
              <a:rPr lang="ru-RU" dirty="0" smtClean="0"/>
              <a:t>Святой Андрей Смоленский</a:t>
            </a:r>
            <a:endParaRPr lang="ru-RU" dirty="0"/>
          </a:p>
        </p:txBody>
      </p:sp>
      <p:pic>
        <p:nvPicPr>
          <p:cNvPr id="4" name="Объект 3" descr="http://molitva-info.ru/wp-content/uploads/2019/11/Blagovernyj-knyaz-Andrej-Smolenskij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63146" y="263236"/>
            <a:ext cx="5290848" cy="6594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08972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31523" y="624110"/>
            <a:ext cx="5473089" cy="2629044"/>
          </a:xfrm>
        </p:spPr>
        <p:txBody>
          <a:bodyPr/>
          <a:lstStyle/>
          <a:p>
            <a:r>
              <a:rPr lang="ru-RU" dirty="0" smtClean="0"/>
              <a:t>Преподобный Даниил </a:t>
            </a:r>
            <a:r>
              <a:rPr lang="ru-RU" dirty="0" err="1" smtClean="0"/>
              <a:t>Переяславский</a:t>
            </a:r>
            <a:endParaRPr lang="ru-RU" dirty="0"/>
          </a:p>
        </p:txBody>
      </p:sp>
      <p:pic>
        <p:nvPicPr>
          <p:cNvPr id="4" name="Объект 3" descr="http://molitva-info.ru/wp-content/uploads/2019/11/Prepodobnyj-Daniil-Pereyaslavskij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010" y="298938"/>
            <a:ext cx="5531159" cy="655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031523" y="2329824"/>
            <a:ext cx="65431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решил приложить все усилия для того, чтобы прославить князя Андрея в веках.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701760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66649" y="1855033"/>
            <a:ext cx="3614444" cy="1509490"/>
          </a:xfrm>
        </p:spPr>
        <p:txBody>
          <a:bodyPr>
            <a:normAutofit fontScale="90000"/>
          </a:bodyPr>
          <a:lstStyle/>
          <a:p>
            <a:r>
              <a:rPr lang="ru-RU" dirty="0"/>
              <a:t>Рака с мощами святого князя Андрея Смоленского</a:t>
            </a:r>
            <a:br>
              <a:rPr lang="ru-RU" dirty="0"/>
            </a:br>
            <a:endParaRPr lang="ru-RU" dirty="0"/>
          </a:p>
        </p:txBody>
      </p:sp>
      <p:pic>
        <p:nvPicPr>
          <p:cNvPr id="4" name="Объект 3" descr="http://molitva-info.ru/wp-content/uploads/2019/11/Raka-s-moshhami-svyatogo-blagovernogo-knyazya-Andreya-Smolenskogo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72755" y="0"/>
            <a:ext cx="4519245" cy="6998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06388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3862" y="338431"/>
            <a:ext cx="5531167" cy="3648952"/>
          </a:xfrm>
        </p:spPr>
        <p:txBody>
          <a:bodyPr/>
          <a:lstStyle/>
          <a:p>
            <a:pPr algn="ctr"/>
            <a:r>
              <a:rPr lang="ru-RU" dirty="0" smtClean="0"/>
              <a:t>Иконы святого князя Андрея Смоленского</a:t>
            </a:r>
            <a:endParaRPr lang="ru-RU" dirty="0"/>
          </a:p>
        </p:txBody>
      </p:sp>
      <p:pic>
        <p:nvPicPr>
          <p:cNvPr id="4" name="Объект 3" descr="https://drevo-info.ru/images/003/011423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91246" y="1"/>
            <a:ext cx="3100753" cy="6767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s://drevo-info.ru/images/003/011422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584" y="0"/>
            <a:ext cx="294906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Объект 3" descr="http://molitva-info.ru/wp-content/uploads/2019/11/Ikona-svyatogo-Andreya-Smolenskogo-640x783.jpg"/>
          <p:cNvPicPr>
            <a:picLocks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73720" y="1951893"/>
            <a:ext cx="4448908" cy="4906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48263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Андрей Смоленский, святой Смоленской земли.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7173" y="0"/>
            <a:ext cx="5314827" cy="6710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731280" y="0"/>
            <a:ext cx="5145893" cy="4563352"/>
          </a:xfrm>
        </p:spPr>
        <p:txBody>
          <a:bodyPr>
            <a:norm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Дни памяти: 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Май </a:t>
            </a:r>
            <a:r>
              <a:rPr lang="ru-RU" dirty="0"/>
              <a:t>23 (Ростов.), 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Октябрь </a:t>
            </a:r>
            <a:r>
              <a:rPr lang="ru-RU" dirty="0"/>
              <a:t>27 </a:t>
            </a:r>
            <a:r>
              <a:rPr lang="ru-RU" dirty="0" smtClean="0"/>
              <a:t>(обретение </a:t>
            </a:r>
            <a:r>
              <a:rPr lang="ru-RU" dirty="0"/>
              <a:t>мощей)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7" name="Рисунок 6" descr="Андрей Смоленский, святой Смоленской земли.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731280" cy="2758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93611721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</TotalTime>
  <Words>44</Words>
  <Application>Microsoft Office PowerPoint</Application>
  <PresentationFormat>Широкоэкранный</PresentationFormat>
  <Paragraphs>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Легкий дым</vt:lpstr>
      <vt:lpstr>Святой князь Андрей Смоленский</vt:lpstr>
      <vt:lpstr>Святой Андрей Смоленский</vt:lpstr>
      <vt:lpstr>Преподобный Даниил Переяславский</vt:lpstr>
      <vt:lpstr>Рака с мощами святого князя Андрея Смоленского </vt:lpstr>
      <vt:lpstr>Иконы святого князя Андрея Смоленского</vt:lpstr>
      <vt:lpstr> Дни памяти:   Май 23 (Ростов.),   Октябрь 27 (обретение мощей)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Святой Андрей Смоленский</dc:title>
  <dc:creator>U1</dc:creator>
  <cp:lastModifiedBy>Елена Владимировна</cp:lastModifiedBy>
  <cp:revision>4</cp:revision>
  <dcterms:created xsi:type="dcterms:W3CDTF">2021-10-25T09:31:47Z</dcterms:created>
  <dcterms:modified xsi:type="dcterms:W3CDTF">2021-11-02T12:23:11Z</dcterms:modified>
</cp:coreProperties>
</file>