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1" r:id="rId4"/>
    <p:sldId id="258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64" r:id="rId14"/>
    <p:sldId id="262" r:id="rId15"/>
    <p:sldId id="263" r:id="rId16"/>
    <p:sldId id="261" r:id="rId17"/>
    <p:sldId id="278" r:id="rId18"/>
    <p:sldId id="279" r:id="rId19"/>
    <p:sldId id="276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9" autoAdjust="0"/>
  </p:normalViewPr>
  <p:slideViewPr>
    <p:cSldViewPr>
      <p:cViewPr varScale="1">
        <p:scale>
          <a:sx n="78" d="100"/>
          <a:sy n="78" d="100"/>
        </p:scale>
        <p:origin x="11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9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9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9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2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8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1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2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8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EB7E-7E96-4D07-82FF-37F1B8F552B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3C7A-9A88-4670-AF77-93FAEA35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/>
              <a:t>Собор Смоленских         святых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4352528" cy="8640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Паневина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Таисия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 ФГБОУ ВО Смоленская ГСХА</a:t>
            </a:r>
          </a:p>
        </p:txBody>
      </p:sp>
    </p:spTree>
    <p:extLst>
      <p:ext uri="{BB962C8B-B14F-4D97-AF65-F5344CB8AC3E}">
        <p14:creationId xmlns:p14="http://schemas.microsoft.com/office/powerpoint/2010/main" val="242330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57054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7312" y="4869160"/>
            <a:ext cx="314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Св. </a:t>
            </a:r>
            <a:r>
              <a:rPr lang="ru-RU" sz="2400" dirty="0" err="1"/>
              <a:t>блгв</a:t>
            </a:r>
            <a:r>
              <a:rPr lang="ru-RU" sz="2400" dirty="0"/>
              <a:t>. Мстислав Ростиславич Храбрый </a:t>
            </a:r>
          </a:p>
        </p:txBody>
      </p:sp>
    </p:spTree>
    <p:extLst>
      <p:ext uri="{BB962C8B-B14F-4D97-AF65-F5344CB8AC3E}">
        <p14:creationId xmlns:p14="http://schemas.microsoft.com/office/powerpoint/2010/main" val="127657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514795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508518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Преподобный </a:t>
            </a:r>
            <a:endParaRPr lang="ru-RU" sz="2400" dirty="0" smtClean="0"/>
          </a:p>
          <a:p>
            <a:r>
              <a:rPr lang="ru-RU" sz="2400" dirty="0" smtClean="0"/>
              <a:t>Авраамий Смоленский, </a:t>
            </a:r>
            <a:endParaRPr lang="ru-RU" sz="2400" dirty="0"/>
          </a:p>
          <a:p>
            <a:r>
              <a:rPr lang="ru-RU" sz="2400" dirty="0" smtClean="0"/>
              <a:t>архимандрит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979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943" r="1630" b="2851"/>
          <a:stretch/>
        </p:blipFill>
        <p:spPr>
          <a:xfrm>
            <a:off x="683568" y="-1"/>
            <a:ext cx="4320480" cy="6853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5229200"/>
            <a:ext cx="397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Меркурий </a:t>
            </a:r>
            <a:r>
              <a:rPr lang="ru-RU" sz="2400" dirty="0" smtClean="0"/>
              <a:t>Смоленский</a:t>
            </a:r>
            <a:r>
              <a:rPr lang="ru-RU" sz="2400" dirty="0"/>
              <a:t>, воин</a:t>
            </a:r>
          </a:p>
        </p:txBody>
      </p:sp>
    </p:spTree>
    <p:extLst>
      <p:ext uri="{BB962C8B-B14F-4D97-AF65-F5344CB8AC3E}">
        <p14:creationId xmlns:p14="http://schemas.microsoft.com/office/powerpoint/2010/main" val="233060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2160" y="4941168"/>
            <a:ext cx="4125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Преподобный </a:t>
            </a:r>
            <a:r>
              <a:rPr lang="ru-RU" sz="2400" dirty="0"/>
              <a:t>Симон </a:t>
            </a:r>
            <a:r>
              <a:rPr lang="ru-RU" sz="2400" dirty="0" smtClean="0"/>
              <a:t>   Радонежский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23738"/>
          <a:stretch/>
        </p:blipFill>
        <p:spPr>
          <a:xfrm>
            <a:off x="0" y="-13106"/>
            <a:ext cx="5904656" cy="68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8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6" y="1"/>
            <a:ext cx="341369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536" y="450912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Святые мученики </a:t>
            </a:r>
            <a:r>
              <a:rPr lang="ru-RU" sz="2400" dirty="0"/>
              <a:t>Иулиания, </a:t>
            </a:r>
            <a:r>
              <a:rPr lang="ru-RU" sz="2400" dirty="0" smtClean="0"/>
              <a:t>княгиня </a:t>
            </a:r>
            <a:r>
              <a:rPr lang="ru-RU" sz="2400" dirty="0"/>
              <a:t>Вяземская, </a:t>
            </a:r>
            <a:r>
              <a:rPr lang="ru-RU" sz="2400" dirty="0" err="1"/>
              <a:t>Новоторжская</a:t>
            </a:r>
            <a:r>
              <a:rPr lang="ru-RU" sz="2400" dirty="0"/>
              <a:t> и </a:t>
            </a:r>
            <a:r>
              <a:rPr lang="ru-RU" sz="2400" dirty="0" err="1"/>
              <a:t>Симеон</a:t>
            </a:r>
            <a:r>
              <a:rPr lang="ru-RU" sz="2400" dirty="0"/>
              <a:t> Мстиславич, </a:t>
            </a:r>
            <a:r>
              <a:rPr lang="ru-RU" sz="2400" dirty="0" smtClean="0"/>
              <a:t>князь </a:t>
            </a:r>
            <a:r>
              <a:rPr lang="ru-RU" sz="2400" dirty="0"/>
              <a:t>Вяземский</a:t>
            </a:r>
          </a:p>
        </p:txBody>
      </p:sp>
    </p:spTree>
    <p:extLst>
      <p:ext uri="{BB962C8B-B14F-4D97-AF65-F5344CB8AC3E}">
        <p14:creationId xmlns:p14="http://schemas.microsoft.com/office/powerpoint/2010/main" val="2383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328592" cy="6878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5013176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Преподобный Герасим Болдинский</a:t>
            </a:r>
          </a:p>
        </p:txBody>
      </p:sp>
    </p:spTree>
    <p:extLst>
      <p:ext uri="{BB962C8B-B14F-4D97-AF65-F5344CB8AC3E}">
        <p14:creationId xmlns:p14="http://schemas.microsoft.com/office/powerpoint/2010/main" val="367041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75"/>
            <a:ext cx="4896544" cy="6771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6041" y="5445224"/>
            <a:ext cx="4017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Святитель Николай Японский</a:t>
            </a:r>
          </a:p>
        </p:txBody>
      </p:sp>
    </p:spTree>
    <p:extLst>
      <p:ext uri="{BB962C8B-B14F-4D97-AF65-F5344CB8AC3E}">
        <p14:creationId xmlns:p14="http://schemas.microsoft.com/office/powerpoint/2010/main" val="276868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841"/>
            <a:ext cx="5040560" cy="6892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64696" y="4653136"/>
            <a:ext cx="3679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Священномуч</a:t>
            </a:r>
            <a:r>
              <a:rPr lang="ru-RU" sz="2400" dirty="0" smtClean="0"/>
              <a:t>еник</a:t>
            </a:r>
            <a:r>
              <a:rPr lang="ru-RU" sz="2400" dirty="0" smtClean="0"/>
              <a:t> </a:t>
            </a:r>
            <a:r>
              <a:rPr lang="ru-RU" sz="2400" dirty="0"/>
              <a:t>Серафим (Остроумов), </a:t>
            </a:r>
            <a:r>
              <a:rPr lang="ru-RU" sz="2400" dirty="0" smtClean="0"/>
              <a:t>архиеп</a:t>
            </a:r>
            <a:r>
              <a:rPr lang="ru-RU" sz="2400" dirty="0" smtClean="0"/>
              <a:t>ископ</a:t>
            </a:r>
            <a:r>
              <a:rPr lang="ru-RU" sz="2400" dirty="0" smtClean="0"/>
              <a:t> Смоленский </a:t>
            </a:r>
            <a:r>
              <a:rPr lang="ru-RU" sz="2400" dirty="0"/>
              <a:t>и Орловский</a:t>
            </a:r>
          </a:p>
        </p:txBody>
      </p:sp>
    </p:spTree>
    <p:extLst>
      <p:ext uri="{BB962C8B-B14F-4D97-AF65-F5344CB8AC3E}">
        <p14:creationId xmlns:p14="http://schemas.microsoft.com/office/powerpoint/2010/main" val="13354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5196140" cy="6870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9152" y="4653136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Преподобномученица инокиня Александра Самойлова </a:t>
            </a:r>
          </a:p>
        </p:txBody>
      </p:sp>
    </p:spTree>
    <p:extLst>
      <p:ext uri="{BB962C8B-B14F-4D97-AF65-F5344CB8AC3E}">
        <p14:creationId xmlns:p14="http://schemas.microsoft.com/office/powerpoint/2010/main" val="188861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093296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Празднование </a:t>
            </a:r>
            <a:r>
              <a:rPr lang="ru-RU" sz="2400" dirty="0"/>
              <a:t>Собора всех святых,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земле </a:t>
            </a:r>
            <a:r>
              <a:rPr lang="ru-RU" sz="2400" dirty="0" smtClean="0"/>
              <a:t>Российской просиявших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460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135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5949280"/>
            <a:ext cx="7704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Собор всех святых в земле русской просиявших</a:t>
            </a:r>
          </a:p>
        </p:txBody>
      </p:sp>
    </p:spTree>
    <p:extLst>
      <p:ext uri="{BB962C8B-B14F-4D97-AF65-F5344CB8AC3E}">
        <p14:creationId xmlns:p14="http://schemas.microsoft.com/office/powerpoint/2010/main" val="2038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B57699-1A66-4A57-869C-569AE868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813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5292080" cy="3550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5949280"/>
            <a:ext cx="7704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/>
              <a:t>Собор </a:t>
            </a:r>
            <a:r>
              <a:rPr lang="ru-RU" sz="2400" dirty="0" smtClean="0"/>
              <a:t>Смоленских святых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10" y="188640"/>
            <a:ext cx="603054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815"/>
            <a:ext cx="3529946" cy="6810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033609" cy="66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050450" cy="648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Святые князья-страстотерпцы Борис и Глеб (в крещении Роман и Давид)</a:t>
            </a:r>
          </a:p>
        </p:txBody>
      </p:sp>
    </p:spTree>
    <p:extLst>
      <p:ext uri="{BB962C8B-B14F-4D97-AF65-F5344CB8AC3E}">
        <p14:creationId xmlns:p14="http://schemas.microsoft.com/office/powerpoint/2010/main" val="79355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" y="0"/>
            <a:ext cx="500572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92286" y="5085184"/>
            <a:ext cx="3137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      Преподобный</a:t>
            </a:r>
          </a:p>
          <a:p>
            <a:r>
              <a:rPr lang="ru-RU" sz="2400" dirty="0" smtClean="0"/>
              <a:t>     Аркадий </a:t>
            </a:r>
            <a:r>
              <a:rPr lang="ru-RU" sz="2400" dirty="0"/>
              <a:t>Вяземский</a:t>
            </a:r>
          </a:p>
        </p:txBody>
      </p:sp>
    </p:spTree>
    <p:extLst>
      <p:ext uri="{BB962C8B-B14F-4D97-AF65-F5344CB8AC3E}">
        <p14:creationId xmlns:p14="http://schemas.microsoft.com/office/powerpoint/2010/main" val="268196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3184"/>
            <a:ext cx="53983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4797152"/>
            <a:ext cx="452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Преподобный     </a:t>
            </a:r>
          </a:p>
          <a:p>
            <a:r>
              <a:rPr lang="ru-RU" sz="2400" dirty="0" smtClean="0"/>
              <a:t>Прохор </a:t>
            </a:r>
            <a:r>
              <a:rPr lang="ru-RU" sz="2400" dirty="0" err="1"/>
              <a:t>Лебедник</a:t>
            </a: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dirty="0" err="1" smtClean="0"/>
              <a:t>Киевопечерский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38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3284" r="4820" b="2939"/>
          <a:stretch/>
        </p:blipFill>
        <p:spPr>
          <a:xfrm>
            <a:off x="539552" y="61153"/>
            <a:ext cx="4392488" cy="67898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4869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Святой благоверный великий князь Владимир Мономах </a:t>
            </a:r>
          </a:p>
        </p:txBody>
      </p:sp>
    </p:spTree>
    <p:extLst>
      <p:ext uri="{BB962C8B-B14F-4D97-AF65-F5344CB8AC3E}">
        <p14:creationId xmlns:p14="http://schemas.microsoft.com/office/powerpoint/2010/main" val="207135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54949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9936" y="4221088"/>
            <a:ext cx="331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Святой благоверный </a:t>
            </a:r>
            <a:r>
              <a:rPr lang="ru-RU" sz="2400" dirty="0"/>
              <a:t>Ростислав-Михаил Набожный, </a:t>
            </a:r>
            <a:endParaRPr lang="ru-RU" sz="2400" dirty="0" smtClean="0"/>
          </a:p>
          <a:p>
            <a:r>
              <a:rPr lang="ru-RU" sz="2400" dirty="0"/>
              <a:t>к</a:t>
            </a:r>
            <a:r>
              <a:rPr lang="ru-RU" sz="2400" dirty="0" smtClean="0"/>
              <a:t>нязь Смоленский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В</a:t>
            </a:r>
            <a:r>
              <a:rPr lang="ru-RU" sz="2400" dirty="0" smtClean="0"/>
              <a:t>еликий князь </a:t>
            </a:r>
            <a:r>
              <a:rPr lang="ru-RU" sz="2400" dirty="0"/>
              <a:t>Киевский </a:t>
            </a:r>
          </a:p>
        </p:txBody>
      </p:sp>
    </p:spTree>
    <p:extLst>
      <p:ext uri="{BB962C8B-B14F-4D97-AF65-F5344CB8AC3E}">
        <p14:creationId xmlns:p14="http://schemas.microsoft.com/office/powerpoint/2010/main" val="3651337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129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Собор Смоленских         святых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Елена Владимировна</cp:lastModifiedBy>
  <cp:revision>61</cp:revision>
  <dcterms:created xsi:type="dcterms:W3CDTF">2021-10-09T18:52:30Z</dcterms:created>
  <dcterms:modified xsi:type="dcterms:W3CDTF">2021-11-02T11:48:28Z</dcterms:modified>
</cp:coreProperties>
</file>