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33" r:id="rId3"/>
    <p:sldId id="309" r:id="rId4"/>
    <p:sldId id="319" r:id="rId5"/>
    <p:sldId id="315" r:id="rId6"/>
    <p:sldId id="320" r:id="rId7"/>
    <p:sldId id="310" r:id="rId8"/>
    <p:sldId id="324" r:id="rId9"/>
    <p:sldId id="326" r:id="rId10"/>
    <p:sldId id="330" r:id="rId11"/>
    <p:sldId id="314" r:id="rId12"/>
    <p:sldId id="335" r:id="rId13"/>
    <p:sldId id="316" r:id="rId14"/>
    <p:sldId id="313" r:id="rId15"/>
    <p:sldId id="336" r:id="rId16"/>
    <p:sldId id="348" r:id="rId17"/>
    <p:sldId id="349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D067DB-8431-4D24-9F01-6F99DB00C18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altLang="x-none" sz="1200" dirty="0"/>
              <a:pPr lvl="0" algn="r" eaLnBrk="1" hangingPunct="1">
                <a:buNone/>
              </a:pPr>
              <a:t>‹#›</a:t>
            </a:fld>
            <a:endParaRPr lang="ru-RU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pPr lvl="0" algn="r" eaLnBrk="1" hangingPunct="1">
                <a:spcBef>
                  <a:spcPct val="0"/>
                </a:spcBef>
              </a:pPr>
              <a:t>11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1ACE1-2272-49BE-86B9-28B552F010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2133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r>
              <a:rPr lang="ru-RU" sz="2400" b="1" dirty="0" smtClean="0"/>
              <a:t>Жизненный </a:t>
            </a:r>
            <a:r>
              <a:rPr lang="ru-RU" sz="2400" b="1" dirty="0" smtClean="0"/>
              <a:t>подвиг </a:t>
            </a:r>
            <a:r>
              <a:rPr lang="ru-RU" sz="2400" b="1" dirty="0" err="1" smtClean="0"/>
              <a:t>преподобномученицы</a:t>
            </a:r>
            <a:r>
              <a:rPr lang="ru-RU" sz="2400" b="1" dirty="0" smtClean="0"/>
              <a:t> великой княгини Елизаветы </a:t>
            </a:r>
            <a:r>
              <a:rPr lang="ru-RU" sz="2400" b="1" dirty="0" smtClean="0"/>
              <a:t>Федоровны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Malgun Gothic" panose="020B0503020000020004" charset="-127"/>
              <a:ea typeface="Malgun Gothic" panose="020B0503020000020004" charset="-127"/>
              <a:cs typeface="Colonna MT" panose="04020805060202030203" charset="0"/>
            </a:endParaRPr>
          </a:p>
        </p:txBody>
      </p:sp>
      <p:pic>
        <p:nvPicPr>
          <p:cNvPr id="2052" name="Рисунок 3" descr="0_17e927_dacf332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38" y="2438400"/>
            <a:ext cx="2295525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67200" y="1219200"/>
            <a:ext cx="41148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r>
              <a:rPr lang="ru-RU" altLang="ru-RU" sz="2000" dirty="0">
                <a:cs typeface="Arial" panose="020B0604020202020204" pitchFamily="34" charset="0"/>
              </a:rPr>
              <a:t>После смерти мужа Елизавета Федоровна не снимала траур, много молилась, постилась.</a:t>
            </a:r>
          </a:p>
          <a:p>
            <a:pPr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r>
              <a:rPr lang="ru-RU" altLang="ru-RU" sz="2000" dirty="0">
                <a:cs typeface="Arial" panose="020B0604020202020204" pitchFamily="34" charset="0"/>
              </a:rPr>
              <a:t>Она решила посвятить себя строительству и созданию милосердной обители. </a:t>
            </a:r>
          </a:p>
          <a:p>
            <a:pPr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r>
              <a:rPr lang="ru-RU" altLang="ru-RU" sz="2000" dirty="0">
                <a:cs typeface="Arial" panose="020B0604020202020204" pitchFamily="34" charset="0"/>
              </a:rPr>
              <a:t>В феврале 1909 года была открыта Марфо-Мариинская обитель Милосердия.</a:t>
            </a:r>
            <a:r>
              <a:rPr lang="ru-RU" altLang="x-none" sz="2000" dirty="0"/>
              <a:t> Здесь были два храма, большой сад, больница, приют для сирот и многое другое.</a:t>
            </a:r>
            <a:endParaRPr lang="ru-RU" altLang="ru-RU" sz="2000" dirty="0">
              <a:ea typeface="Arial" panose="020B0604020202020204" pitchFamily="34" charset="0"/>
            </a:endParaRPr>
          </a:p>
        </p:txBody>
      </p:sp>
      <p:pic>
        <p:nvPicPr>
          <p:cNvPr id="21508" name="Picture 4" descr="http://img1.liveinternet.ru/images/attach/c/0/46/124/46124478_ella19095b15d3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1219200"/>
            <a:ext cx="225583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69975" y="6096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x-none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Основательница Марфо-Мариинской обители</a:t>
            </a:r>
          </a:p>
        </p:txBody>
      </p:sp>
      <p:pic>
        <p:nvPicPr>
          <p:cNvPr id="11269" name="Picture 6" descr="http://f3.mylove.ru/27Mitof0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2895600" cy="281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838200" y="1066800"/>
            <a:ext cx="5118100" cy="5059363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cs typeface="Arial" panose="020B0604020202020204" pitchFamily="34" charset="0"/>
              </a:rPr>
              <a:t>В обители великая княгиня вела подвижнический образ жизни: спала на деревянных досках без матраса, тайно носила власяницу и вериги. 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Когда больной нуждался в помощи, она просиживала у его постели всю ночь до рассвета, помогала при самых сложных операциях. Больные ощущали исходившую от нее целебную силу духа и соглашались на любую самую тяжелую операцию.</a:t>
            </a:r>
            <a:endParaRPr lang="ru-RU" altLang="ru-RU" sz="2400" dirty="0">
              <a:ea typeface="Arial" panose="020B0604020202020204" pitchFamily="34" charset="0"/>
            </a:endParaRPr>
          </a:p>
        </p:txBody>
      </p:sp>
      <p:pic>
        <p:nvPicPr>
          <p:cNvPr id="12291" name="Содержимое 6" descr="0_17e925_b212762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600200"/>
            <a:ext cx="2411413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6858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x-none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Подвижничество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Мученическая гибель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4724400" cy="5059363"/>
          </a:xfrm>
        </p:spPr>
        <p:txBody>
          <a:bodyPr vert="horz" wrap="square" lIns="91440" tIns="45720" rIns="91440" bIns="45720" numCol="1" anchor="t" anchorCtr="0" compatLnSpc="1"/>
          <a:lstStyle/>
          <a:p>
            <a:r>
              <a:rPr lang="ru-RU" altLang="ru-RU" sz="2000" dirty="0">
                <a:cs typeface="Arial" panose="020B0604020202020204" pitchFamily="34" charset="0"/>
              </a:rPr>
              <a:t>Ночью 18 июля 1918 года великую княгиню с другими узниками—членами Императорского дома – сбросили в глубокую шахту старого рудника около </a:t>
            </a:r>
            <a:r>
              <a:rPr lang="ru-RU" altLang="x-none" sz="2000" dirty="0"/>
              <a:t>Алапаевска.</a:t>
            </a:r>
          </a:p>
          <a:p>
            <a:pPr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r>
              <a:rPr lang="ru-RU" altLang="ru-RU" sz="2000" dirty="0">
                <a:cs typeface="Arial" panose="020B0604020202020204" pitchFamily="34" charset="0"/>
              </a:rPr>
              <a:t>Говорят, что Елизавета Федоровна успела произнести молитву: “Господи, прости им, ибо не ведают, что творят”.</a:t>
            </a:r>
          </a:p>
          <a:p>
            <a:pPr>
              <a:buNone/>
            </a:pPr>
            <a:endParaRPr lang="ru-RU" altLang="ru-RU" sz="2000" dirty="0">
              <a:cs typeface="Arial" panose="020B0604020202020204" pitchFamily="34" charset="0"/>
            </a:endParaRPr>
          </a:p>
          <a:p>
            <a:r>
              <a:rPr lang="ru-RU" altLang="x-none" sz="2000" dirty="0"/>
              <a:t>Сохранились свидетельства, что проходящие мимо люди слышали, как из глубины шахты звучала Херувимская песнь. Мученики пели, пока не изнемогли от ран.</a:t>
            </a:r>
            <a:endParaRPr lang="ru-RU" altLang="ru-RU" sz="2000" dirty="0">
              <a:ea typeface="Arial" panose="020B0604020202020204" pitchFamily="34" charset="0"/>
            </a:endParaRPr>
          </a:p>
        </p:txBody>
      </p:sp>
      <p:pic>
        <p:nvPicPr>
          <p:cNvPr id="24581" name="Picture 5" descr="http://www.pokaianie.ru/upload/image/543437313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00200"/>
            <a:ext cx="24003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876800" y="1219200"/>
            <a:ext cx="3505200" cy="46482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cs typeface="Arial" panose="020B0604020202020204" pitchFamily="34" charset="0"/>
              </a:rPr>
              <a:t>Останки </a:t>
            </a:r>
            <a:r>
              <a:rPr lang="ru-RU" altLang="ru-RU" sz="2400" b="1" dirty="0">
                <a:cs typeface="Arial" panose="020B0604020202020204" pitchFamily="34" charset="0"/>
              </a:rPr>
              <a:t>Елизаветы</a:t>
            </a:r>
            <a:r>
              <a:rPr lang="ru-RU" altLang="ru-RU" sz="2400" dirty="0"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Федоровны</a:t>
            </a:r>
            <a:r>
              <a:rPr lang="ru-RU" altLang="ru-RU" sz="2400" dirty="0">
                <a:cs typeface="Arial" panose="020B0604020202020204" pitchFamily="34" charset="0"/>
              </a:rPr>
              <a:t> и её келейницы Варвары в 1921 году были перевезены в Иерусалим и положены в усыпальнице храма святой равноапостольной Марии Магдалины в Гефсимании.</a:t>
            </a:r>
            <a:endParaRPr lang="ru-RU" altLang="ru-RU" sz="2400" dirty="0">
              <a:ea typeface="Arial" panose="020B0604020202020204" pitchFamily="34" charset="0"/>
            </a:endParaRPr>
          </a:p>
        </p:txBody>
      </p:sp>
      <p:pic>
        <p:nvPicPr>
          <p:cNvPr id="28676" name="Picture 2" descr="&amp;Kcy;&amp;acy;&amp;rcy;&amp;tcy;&amp;icy;&amp;ncy;&amp;kcy;&amp;acy; 46 &amp;icy;&amp;zcy; 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1371600"/>
            <a:ext cx="25892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6096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x-none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Где покоятся мощи великой княгини?</a:t>
            </a:r>
            <a:r>
              <a:rPr lang="ru-RU" altLang="x-none" sz="2000" b="1" u="sng" dirty="0">
                <a:latin typeface="Calibri" panose="020F0502020204030204" pitchFamily="34" charset="0"/>
              </a:rPr>
              <a:t> </a:t>
            </a:r>
            <a:endParaRPr lang="ru-RU" altLang="x-none" sz="2000" u="sng" dirty="0">
              <a:latin typeface="Calibri" panose="020F0502020204030204" pitchFamily="34" charset="0"/>
            </a:endParaRPr>
          </a:p>
        </p:txBody>
      </p:sp>
      <p:pic>
        <p:nvPicPr>
          <p:cNvPr id="15366" name="Picture 6" descr="http://dic.academic.ru/pictures/wiki/files/50/220px-Church_of_Mary_Magdalene_IMG_3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200400"/>
            <a:ext cx="25908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419600" y="1371600"/>
            <a:ext cx="3733800" cy="44958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cs typeface="Arial" panose="020B0604020202020204" pitchFamily="34" charset="0"/>
              </a:rPr>
              <a:t>В 1992 году Собор Русской Православной Церкви причислил к лику святых великую княгиню Елизавету Федоровну.</a:t>
            </a:r>
          </a:p>
          <a:p>
            <a:r>
              <a:rPr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День памяти —18 июля по новому стилю.</a:t>
            </a:r>
          </a:p>
          <a:p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</p:txBody>
      </p:sp>
      <p:pic>
        <p:nvPicPr>
          <p:cNvPr id="15363" name="Picture 4" descr="&amp;Kcy;&amp;acy;&amp;rcy;&amp;tcy;&amp;icy;&amp;ncy;&amp;kcy;&amp;acy; 12 &amp;icy;&amp;zcy;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3125788" cy="432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6858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x-none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Канонизация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066800"/>
            <a:ext cx="7010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x-non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Вся жизнь великой княгини Елизаветы </a:t>
            </a:r>
          </a:p>
          <a:p>
            <a:pPr algn="ctr">
              <a:buNone/>
            </a:pPr>
            <a:r>
              <a:rPr lang="ru-RU" altLang="x-none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Федоровны – это духовный подвиг - образец стойкости духа, служение Богу и ближним, служение России. </a:t>
            </a:r>
          </a:p>
        </p:txBody>
      </p:sp>
      <p:pic>
        <p:nvPicPr>
          <p:cNvPr id="16387" name="Picture 2" descr="http://s5.drugiegoroda.ru/2/207/20665-Elizaveta_Federovna-940x3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7010400" cy="231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</p:blipFill>
        <p:spPr>
          <a:xfrm>
            <a:off x="1099185" y="1211580"/>
            <a:ext cx="6783070" cy="440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1357298"/>
            <a:ext cx="65008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Работу выполнили: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обучающиеся 10а класса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МБОУ «СШ № 24»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Шишкова Екатерина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Ермакова  Анастасия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Руководитель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Милосердная Валентина Николаевна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Советник директора по ВР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6858000" cy="213360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ru-RU" altLang="ru-RU" sz="1800" i="1" dirty="0">
                <a:solidFill>
                  <a:srgbClr val="002060"/>
                </a:solidFill>
                <a:latin typeface="Segoe Script" panose="020B0504020000000003" pitchFamily="34" charset="0"/>
              </a:rPr>
              <a:t>"Великая княгиня Елизавета Федоровна принадлежит к числу тех святых, о которых можно сказать, что их святость очевидна и бесспорна. Она подтверждена ее подвижнической жизнью, ее мученической кончиной, при которой она молилась за убивающих ее, и, наконец, благоуханием ее мощей".</a:t>
            </a:r>
            <a:r>
              <a:rPr lang="ru-RU" altLang="ru-RU" sz="1800" dirty="0"/>
              <a:t>                                      </a:t>
            </a:r>
            <a:r>
              <a:rPr lang="ru-RU" altLang="ru-RU" sz="1800" dirty="0">
                <a:solidFill>
                  <a:srgbClr val="002060"/>
                </a:solidFill>
                <a:latin typeface="Segoe Script" panose="020B0504020000000003" pitchFamily="34" charset="0"/>
              </a:rPr>
              <a:t>П. Миллер</a:t>
            </a:r>
            <a:endParaRPr lang="ru-RU" altLang="ru-RU" sz="1800" i="1" dirty="0">
              <a:solidFill>
                <a:srgbClr val="002060"/>
              </a:solidFill>
              <a:latin typeface="Segoe Script" panose="020B0504020000000003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altLang="ru-RU" sz="2400" dirty="0"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altLang="ru-RU" sz="2400" dirty="0">
              <a:ea typeface="Tahoma" panose="020B0604030504040204" pitchFamily="34" charset="0"/>
            </a:endParaRPr>
          </a:p>
        </p:txBody>
      </p:sp>
      <p:pic>
        <p:nvPicPr>
          <p:cNvPr id="3075" name="Picture 8" descr="http://www.pravmir.ru/wp-content/uploads/2015/11/krhzsf4uqtl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38" y="3028950"/>
            <a:ext cx="2368550" cy="308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990600" y="914400"/>
            <a:ext cx="3505200" cy="457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Родилась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Елизавета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Фёдоровна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октября 1864 года в протестантской семье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Великого герцога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Гессен-Дармштадского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Людвига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принцессы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Алисы, дочери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английской королевы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Виктории.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0_1672c5_fa3ca70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90600"/>
            <a:ext cx="332581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191000" y="1066800"/>
            <a:ext cx="4191000" cy="53340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cs typeface="Arial" panose="020B0604020202020204" pitchFamily="34" charset="0"/>
              </a:rPr>
              <a:t>Дети воспитывались в традициях старой Англии, их жизнь проходила по строгому распорядку.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Одежда и еда были самыми простыми. Старшие дочери сами выполняли домашнюю работу. 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С детских лет вместе с родителями Елизавета участвовала в делах благотворительности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7" descr="&amp;Kcy;&amp;acy;&amp;rcy;&amp;tcy;&amp;icy;&amp;ncy;&amp;kcy;&amp;acy; 2 &amp;icy;&amp;zcy; 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29146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4"/>
          <p:cNvSpPr/>
          <p:nvPr/>
        </p:nvSpPr>
        <p:spPr>
          <a:xfrm>
            <a:off x="1066800" y="5257800"/>
            <a:ext cx="29146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Семья Елизаветы Федоровны</a:t>
            </a:r>
            <a:endParaRPr lang="ru-RU" altLang="ru-RU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447800" y="5334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Детство и юность</a:t>
            </a:r>
            <a:endParaRPr lang="ru-RU" altLang="ru-RU" sz="2400" b="1" u="sng" dirty="0">
              <a:solidFill>
                <a:srgbClr val="C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953000" y="1524000"/>
            <a:ext cx="3352800" cy="26670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/>
              <a:t>У нее отсутствовали всякие признаки эгоизма.  </a:t>
            </a:r>
          </a:p>
          <a:p>
            <a:r>
              <a:rPr lang="ru-RU" altLang="ru-RU" sz="2400" dirty="0"/>
              <a:t>Все отмечали ее религиозность и любовь к ближним.</a:t>
            </a:r>
          </a:p>
        </p:txBody>
      </p:sp>
      <p:pic>
        <p:nvPicPr>
          <p:cNvPr id="6" name="Picture 2" descr="&amp;Fcy;&amp;acy;&amp;jcy;&amp;lcy;:Elizaveta Federov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3694113" cy="50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676400" y="5334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Супруга великого князя</a:t>
            </a:r>
            <a:endParaRPr lang="ru-RU" altLang="ru-RU" sz="2400" b="1" u="sng" dirty="0">
              <a:solidFill>
                <a:srgbClr val="C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Прямоугольник 1"/>
          <p:cNvSpPr/>
          <p:nvPr/>
        </p:nvSpPr>
        <p:spPr>
          <a:xfrm>
            <a:off x="990600" y="1143000"/>
            <a:ext cx="3886200" cy="4800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0"/>
              </a:spcBef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1884 году в Придворном соборе Зимнего дворца Елизавета Федоровна венчалась браком с Великим князем Сергеем Александровичем.</a:t>
            </a:r>
          </a:p>
          <a:p>
            <a:pPr marL="285750" lvl="0" indent="-285750" eaLnBrk="1" hangingPunct="1"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spcBef>
                <a:spcPct val="0"/>
              </a:spcBef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Красота обряда венчания, русская церковная служба поразили Елизавету, и она уже не смогла забыть этого чувства всю свою жизнь. </a:t>
            </a:r>
          </a:p>
          <a:p>
            <a:pPr marL="285750" lvl="0" indent="-285750" eaLnBrk="1" hangingPunct="1"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spcBef>
                <a:spcPct val="0"/>
              </a:spcBef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 нее возникло желание познавать эту загадочную страну, ее культуру, ее веру.       </a:t>
            </a:r>
          </a:p>
          <a:p>
            <a:pPr marL="285750" lvl="0" indent="-285750" eaLnBrk="1" hangingPunct="1">
              <a:spcBef>
                <a:spcPct val="0"/>
              </a:spcBef>
            </a:pPr>
            <a:endParaRPr lang="ru-RU" altLang="ru-RU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172" name="Содержимое 3" descr="0_c6060_56d3c89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38" y="1143000"/>
            <a:ext cx="3159125" cy="470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343400" y="1295400"/>
            <a:ext cx="3733800" cy="44196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ea typeface="Arial Unicode MS" panose="020B0604020202020204" pitchFamily="34" charset="-128"/>
              </a:rPr>
              <a:t>Елизавета Федоровна после посещения Святой земли </a:t>
            </a:r>
            <a:r>
              <a:rPr lang="ru-RU" altLang="ru-RU" sz="2400" dirty="0">
                <a:cs typeface="Arial" panose="020B0604020202020204" pitchFamily="34" charset="0"/>
              </a:rPr>
              <a:t>на освящении храма Святой Марии Магдалины в Гефсимании, </a:t>
            </a:r>
            <a:r>
              <a:rPr lang="ru-RU" altLang="ru-RU" sz="2400" dirty="0">
                <a:ea typeface="Arial Unicode MS" panose="020B0604020202020204" pitchFamily="34" charset="-128"/>
              </a:rPr>
              <a:t>приняла твердое решение перейти в православие.</a:t>
            </a:r>
          </a:p>
        </p:txBody>
      </p:sp>
      <p:pic>
        <p:nvPicPr>
          <p:cNvPr id="60420" name="Picture 4" descr="&amp;Kcy;&amp;acy;&amp;rcy;&amp;tcy;&amp;icy;&amp;ncy;&amp;kcy;&amp;acy; 19 &amp;icy;&amp;zcy; 5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2971800" cy="45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87930" y="838200"/>
            <a:ext cx="7494270" cy="428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x-none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Принятие православия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Благотворительность княгини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38200" y="1066800"/>
            <a:ext cx="7391400" cy="50292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000" dirty="0">
                <a:cs typeface="Arial" panose="020B0604020202020204" pitchFamily="34" charset="0"/>
              </a:rPr>
              <a:t>Москвичи скоро узнали великую княгиню как защитницу убогих, больных и бедных, она ездила в больницы, богадельни, приюты, помогала многим, облегчала страдания, раздавала помощь.</a:t>
            </a:r>
          </a:p>
          <a:p>
            <a:r>
              <a:rPr lang="ru-RU" altLang="ru-RU" sz="2000" dirty="0">
                <a:cs typeface="Arial" panose="020B0604020202020204" pitchFamily="34" charset="0"/>
              </a:rPr>
              <a:t>В годы Русско-японской войны, Елизавета Федоровна занялась организацией помощи фронту. </a:t>
            </a:r>
          </a:p>
          <a:p>
            <a:r>
              <a:rPr lang="ru-RU" altLang="ru-RU" sz="2000" dirty="0">
                <a:cs typeface="Arial" panose="020B0604020202020204" pitchFamily="34" charset="0"/>
              </a:rPr>
              <a:t>Великая княгиня занимала в течение своей жизни более 150 должностей, организовала сотни благотворительных фондов и комитетов!</a:t>
            </a:r>
            <a:endParaRPr lang="ru-RU" altLang="ru-RU" sz="2000" dirty="0">
              <a:ea typeface="Arial" panose="020B0604020202020204" pitchFamily="34" charset="0"/>
            </a:endParaRPr>
          </a:p>
        </p:txBody>
      </p:sp>
      <p:pic>
        <p:nvPicPr>
          <p:cNvPr id="14342" name="Picture 6" descr="http://www.xram-st.ru/wp-content/uploads/post_image_53XQ1lbMj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86200"/>
            <a:ext cx="2744788" cy="217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      </a:t>
            </a:r>
            <a:r>
              <a:rPr kumimoji="0" lang="ru-RU" alt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Смерть мужа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505200" y="1143000"/>
            <a:ext cx="5181600" cy="4876800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ru-RU" altLang="ru-RU" sz="2400" dirty="0">
                <a:cs typeface="Arial" panose="020B0604020202020204" pitchFamily="34" charset="0"/>
              </a:rPr>
              <a:t>В феврале 1905 года Сергей Александрович был убит бомбой, брошенной террористом.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Елизавета Федоровна поехала в Бутырскую тюрьму. Она простила убийцу своего мужа, оставив  ему Евангелие и маленькую иконку.</a:t>
            </a:r>
          </a:p>
          <a:p>
            <a:r>
              <a:rPr lang="ru-RU" altLang="ru-RU" sz="2400" dirty="0">
                <a:cs typeface="Arial" panose="020B0604020202020204" pitchFamily="34" charset="0"/>
              </a:rPr>
              <a:t>Она просила императора Николая II о помиловании террориста, но оно было отклонено, потому что преступник не раскаялся. </a:t>
            </a:r>
          </a:p>
          <a:p>
            <a:endParaRPr lang="ru-RU" altLang="ru-RU" sz="2400" dirty="0">
              <a:ea typeface="Arial" panose="020B0604020202020204" pitchFamily="34" charset="0"/>
            </a:endParaRPr>
          </a:p>
        </p:txBody>
      </p:sp>
      <p:pic>
        <p:nvPicPr>
          <p:cNvPr id="5" name="Picture 2" descr="&amp;Kcy;&amp;acy;&amp;rcy;&amp;tcy;&amp;icy;&amp;ncy;&amp;kcy;&amp;acy; 3 &amp;icy;&amp;zcy; 2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20478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&amp;Kcy;&amp;acy;&amp;rcy;&amp;tcy;&amp;icy;&amp;ncy;&amp;kcy;&amp;acy; 2 &amp;icy;&amp;zcy;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06738"/>
            <a:ext cx="1981200" cy="283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606</Words>
  <Application>WPS Presentation</Application>
  <PresentationFormat>Экран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Жизненный подвиг преподобномученицы великой княгини Елизаветы Федоровны</vt:lpstr>
      <vt:lpstr>Слайд 2</vt:lpstr>
      <vt:lpstr>Слайд 3</vt:lpstr>
      <vt:lpstr>Слайд 4</vt:lpstr>
      <vt:lpstr>Слайд 5</vt:lpstr>
      <vt:lpstr>Слайд 6</vt:lpstr>
      <vt:lpstr>Слайд 7</vt:lpstr>
      <vt:lpstr>Благотворительность княгини</vt:lpstr>
      <vt:lpstr>       Смерть мужа</vt:lpstr>
      <vt:lpstr>Слайд 10</vt:lpstr>
      <vt:lpstr>Слайд 11</vt:lpstr>
      <vt:lpstr> Мученическая гибель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NormalVS123@outlook.com</cp:lastModifiedBy>
  <cp:revision>106</cp:revision>
  <dcterms:created xsi:type="dcterms:W3CDTF">2011-11-05T05:47:16Z</dcterms:created>
  <dcterms:modified xsi:type="dcterms:W3CDTF">2024-10-18T15:24:57Z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48F8B063B9534FB8A9A5F871EAFBFE55_12</vt:lpwstr>
  </property>
  <property fmtid="{D5CDD505-2E9C-101B-9397-08002B2CF9AE}" pid="3" name="KSOProductBuildVer">
    <vt:lpwstr>1049-12.2.0.17562</vt:lpwstr>
  </property>
</Properties>
</file>