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72" r:id="rId2"/>
    <p:sldId id="258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03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0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0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747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8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950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52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74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23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6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73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5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5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29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02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0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8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75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88669F-EF70-4865-A2A2-78139196BA77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E98DC18-C3B5-484D-AF68-961DD3008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8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BBB0A-3384-49F8-B939-EBB4B838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F7FF5B-3175-49B9-8063-20BA7B122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5477"/>
            <a:ext cx="10515600" cy="623667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«Приют мира 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и молитвы.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Свято-Троицкий </a:t>
            </a:r>
            <a:r>
              <a:rPr lang="ru-RU" sz="5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Герасимо</a:t>
            </a:r>
            <a:r>
              <a:rPr lang="ru-RU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-Болдинский мужской монастырь»</a:t>
            </a:r>
          </a:p>
          <a:p>
            <a:pPr marL="0" indent="0" algn="r">
              <a:buNone/>
            </a:pPr>
            <a:endParaRPr lang="ru-RU" sz="2600" b="1" dirty="0">
              <a:solidFill>
                <a:srgbClr val="7030A0"/>
              </a:solidFill>
              <a:latin typeface="Franklin Gothic Demi" panose="020B0703020102020204" pitchFamily="34" charset="0"/>
            </a:endParaRPr>
          </a:p>
          <a:p>
            <a:pPr marL="0" indent="0" algn="r">
              <a:buNone/>
            </a:pPr>
            <a:r>
              <a:rPr lang="ru-RU" sz="2600" b="1" dirty="0">
                <a:solidFill>
                  <a:srgbClr val="7030A0"/>
                </a:solidFill>
                <a:latin typeface="Franklin Gothic Demi" panose="020B0703020102020204" pitchFamily="34" charset="0"/>
              </a:rPr>
              <a:t>Подготовил ученик 5-А класса </a:t>
            </a:r>
          </a:p>
          <a:p>
            <a:pPr marL="0" indent="0" algn="r">
              <a:buNone/>
            </a:pPr>
            <a:r>
              <a:rPr lang="ru-RU" sz="2600" b="1" dirty="0">
                <a:solidFill>
                  <a:srgbClr val="7030A0"/>
                </a:solidFill>
                <a:latin typeface="Franklin Gothic Demi" panose="020B0703020102020204" pitchFamily="34" charset="0"/>
              </a:rPr>
              <a:t>МБОУ «СОШ №1»</a:t>
            </a:r>
          </a:p>
          <a:p>
            <a:pPr marL="0" indent="0" algn="r">
              <a:buNone/>
            </a:pPr>
            <a:r>
              <a:rPr lang="ru-RU" sz="2600" b="1" dirty="0">
                <a:solidFill>
                  <a:srgbClr val="7030A0"/>
                </a:solidFill>
                <a:latin typeface="Franklin Gothic Demi" panose="020B0703020102020204" pitchFamily="34" charset="0"/>
              </a:rPr>
              <a:t>Киселёв Лев</a:t>
            </a:r>
            <a:endParaRPr lang="ru-RU" sz="2600" dirty="0">
              <a:solidFill>
                <a:srgbClr val="7030A0"/>
              </a:solidFill>
              <a:latin typeface="Franklin Gothic Demi" panose="020B0703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31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31DA01-448F-44F0-8839-916A4BCC2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45" y="-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25DF6-E9EF-4F1B-B54F-5F0A4F161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55" y="79390"/>
            <a:ext cx="6742289" cy="6059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E3DE2-A6DC-4F7D-850C-2259B5D2B693}"/>
              </a:ext>
            </a:extLst>
          </p:cNvPr>
          <p:cNvSpPr txBox="1"/>
          <p:nvPr/>
        </p:nvSpPr>
        <p:spPr>
          <a:xfrm>
            <a:off x="677333" y="6134595"/>
            <a:ext cx="10205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Колокольня</a:t>
            </a:r>
          </a:p>
        </p:txBody>
      </p:sp>
    </p:spTree>
    <p:extLst>
      <p:ext uri="{BB962C8B-B14F-4D97-AF65-F5344CB8AC3E}">
        <p14:creationId xmlns:p14="http://schemas.microsoft.com/office/powerpoint/2010/main" val="64482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784F67-0405-4CFC-9147-3C56D4A7E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0"/>
            <a:ext cx="5147439" cy="685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7319A3-7AF1-4362-A6C2-A750D3D2E214}"/>
              </a:ext>
            </a:extLst>
          </p:cNvPr>
          <p:cNvSpPr txBox="1"/>
          <p:nvPr/>
        </p:nvSpPr>
        <p:spPr>
          <a:xfrm>
            <a:off x="6096000" y="2156178"/>
            <a:ext cx="59718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Памятник основателю монастыря Герасиму Болдинскому</a:t>
            </a:r>
          </a:p>
        </p:txBody>
      </p:sp>
    </p:spTree>
    <p:extLst>
      <p:ext uri="{BB962C8B-B14F-4D97-AF65-F5344CB8AC3E}">
        <p14:creationId xmlns:p14="http://schemas.microsoft.com/office/powerpoint/2010/main" val="2996883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C6E1E8-B1F5-4D63-B3D7-7E0D1C49C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4" y="147022"/>
            <a:ext cx="7745414" cy="5813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296900-8D20-4E50-B85C-5460E0DA1D58}"/>
              </a:ext>
            </a:extLst>
          </p:cNvPr>
          <p:cNvSpPr txBox="1"/>
          <p:nvPr/>
        </p:nvSpPr>
        <p:spPr>
          <a:xfrm>
            <a:off x="0" y="599119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Некрополь</a:t>
            </a:r>
          </a:p>
        </p:txBody>
      </p:sp>
    </p:spTree>
    <p:extLst>
      <p:ext uri="{BB962C8B-B14F-4D97-AF65-F5344CB8AC3E}">
        <p14:creationId xmlns:p14="http://schemas.microsoft.com/office/powerpoint/2010/main" val="226569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CBC917-490F-47E9-8332-2EB1A0501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48" y="187678"/>
            <a:ext cx="7802504" cy="5851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8619D-C53D-402E-927D-03445290EA0D}"/>
              </a:ext>
            </a:extLst>
          </p:cNvPr>
          <p:cNvSpPr txBox="1"/>
          <p:nvPr/>
        </p:nvSpPr>
        <p:spPr>
          <a:xfrm>
            <a:off x="95956" y="6088559"/>
            <a:ext cx="12000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Церковь святителя Тихона Задонского</a:t>
            </a:r>
          </a:p>
        </p:txBody>
      </p:sp>
    </p:spTree>
    <p:extLst>
      <p:ext uri="{BB962C8B-B14F-4D97-AF65-F5344CB8AC3E}">
        <p14:creationId xmlns:p14="http://schemas.microsoft.com/office/powerpoint/2010/main" val="365465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3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4E5468-25BB-4EA1-9F14-A7BB3B020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8" y="0"/>
            <a:ext cx="5159022" cy="6881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6C62D-A7FC-4838-8331-067B7D79FDC3}"/>
              </a:ext>
            </a:extLst>
          </p:cNvPr>
          <p:cNvSpPr txBox="1"/>
          <p:nvPr/>
        </p:nvSpPr>
        <p:spPr>
          <a:xfrm>
            <a:off x="6254044" y="3056121"/>
            <a:ext cx="593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Колодец</a:t>
            </a:r>
          </a:p>
        </p:txBody>
      </p:sp>
    </p:spTree>
    <p:extLst>
      <p:ext uri="{BB962C8B-B14F-4D97-AF65-F5344CB8AC3E}">
        <p14:creationId xmlns:p14="http://schemas.microsoft.com/office/powerpoint/2010/main" val="423558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BB030F-578B-4A9D-8F8E-792A0B770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" y="3331914"/>
            <a:ext cx="4215283" cy="31638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4D89F9-50A9-4EFB-9C51-85229A541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" y="90238"/>
            <a:ext cx="4215283" cy="31638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73963D-AC3E-4799-A250-419C98A49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25" y="494834"/>
            <a:ext cx="7257597" cy="48353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5ABA8E-FCDF-4F38-AE7D-5168FC1E9ED0}"/>
              </a:ext>
            </a:extLst>
          </p:cNvPr>
          <p:cNvSpPr txBox="1"/>
          <p:nvPr/>
        </p:nvSpPr>
        <p:spPr>
          <a:xfrm>
            <a:off x="4716225" y="5735637"/>
            <a:ext cx="7257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Территория монастыря</a:t>
            </a:r>
          </a:p>
        </p:txBody>
      </p:sp>
    </p:spTree>
    <p:extLst>
      <p:ext uri="{BB962C8B-B14F-4D97-AF65-F5344CB8AC3E}">
        <p14:creationId xmlns:p14="http://schemas.microsoft.com/office/powerpoint/2010/main" val="2081396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AD0619-3792-4DB9-BFB9-06361C806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2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4CA073-E114-445D-965F-B3A4F959D0B0}"/>
              </a:ext>
            </a:extLst>
          </p:cNvPr>
          <p:cNvSpPr/>
          <p:nvPr/>
        </p:nvSpPr>
        <p:spPr>
          <a:xfrm>
            <a:off x="376327" y="2967335"/>
            <a:ext cx="114393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44537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2E325E-3E00-4424-B356-1889E06FF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B0BC84-1B8E-44A1-BD38-58F98C987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6" y="-1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688329-A51D-44D0-BF8C-E81EF4EEA79C}"/>
              </a:ext>
            </a:extLst>
          </p:cNvPr>
          <p:cNvSpPr txBox="1"/>
          <p:nvPr/>
        </p:nvSpPr>
        <p:spPr>
          <a:xfrm>
            <a:off x="6336066" y="5449712"/>
            <a:ext cx="5855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лето 2021 года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2F629-CF60-4B11-BB72-4A8159784D2A}"/>
              </a:ext>
            </a:extLst>
          </p:cNvPr>
          <p:cNvSpPr txBox="1"/>
          <p:nvPr/>
        </p:nvSpPr>
        <p:spPr>
          <a:xfrm>
            <a:off x="6336066" y="1901363"/>
            <a:ext cx="5855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Свято-Троицкий Герасимо-Болдинский монастырь</a:t>
            </a:r>
          </a:p>
        </p:txBody>
      </p:sp>
    </p:spTree>
    <p:extLst>
      <p:ext uri="{BB962C8B-B14F-4D97-AF65-F5344CB8AC3E}">
        <p14:creationId xmlns:p14="http://schemas.microsoft.com/office/powerpoint/2010/main" val="164823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7DECCE-641C-416B-ADAD-A5717A1F3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658A31-D0B7-45C8-8993-5BCAF5B18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0"/>
            <a:ext cx="5147733" cy="6863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270FB0-33AB-4ADA-BC23-2488851AF6CD}"/>
              </a:ext>
            </a:extLst>
          </p:cNvPr>
          <p:cNvSpPr txBox="1"/>
          <p:nvPr/>
        </p:nvSpPr>
        <p:spPr>
          <a:xfrm>
            <a:off x="5988755" y="2532687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Святые ворота </a:t>
            </a:r>
          </a:p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(вторая половина </a:t>
            </a:r>
            <a:r>
              <a:rPr lang="en-US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XIX </a:t>
            </a: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века)</a:t>
            </a:r>
          </a:p>
        </p:txBody>
      </p:sp>
    </p:spTree>
    <p:extLst>
      <p:ext uri="{BB962C8B-B14F-4D97-AF65-F5344CB8AC3E}">
        <p14:creationId xmlns:p14="http://schemas.microsoft.com/office/powerpoint/2010/main" val="256468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85F156-58FF-4F78-B1E1-0A518044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78499-502E-4E94-835A-D7FD0A01D7C4}"/>
              </a:ext>
            </a:extLst>
          </p:cNvPr>
          <p:cNvSpPr txBox="1"/>
          <p:nvPr/>
        </p:nvSpPr>
        <p:spPr>
          <a:xfrm>
            <a:off x="6378222" y="1851378"/>
            <a:ext cx="58137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Изображение Святого Герасима Болдинского, основателя монастыря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B266ED-180D-410A-86FE-41506BD6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0"/>
            <a:ext cx="5170311" cy="68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0488E-08A2-4AFA-8ED0-2E556F179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09" y="1"/>
            <a:ext cx="5512861" cy="6857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29229-3BFE-492C-8E1D-B4FAA8323768}"/>
              </a:ext>
            </a:extLst>
          </p:cNvPr>
          <p:cNvSpPr txBox="1"/>
          <p:nvPr/>
        </p:nvSpPr>
        <p:spPr>
          <a:xfrm>
            <a:off x="7036861" y="2155487"/>
            <a:ext cx="49970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Герасим Болдинский</a:t>
            </a:r>
          </a:p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(икона </a:t>
            </a:r>
            <a:r>
              <a:rPr lang="en-US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XVIII </a:t>
            </a:r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века)</a:t>
            </a:r>
          </a:p>
        </p:txBody>
      </p:sp>
    </p:spTree>
    <p:extLst>
      <p:ext uri="{BB962C8B-B14F-4D97-AF65-F5344CB8AC3E}">
        <p14:creationId xmlns:p14="http://schemas.microsoft.com/office/powerpoint/2010/main" val="341689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FE46DC-7EEC-4DD8-BD15-B59533EA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60360"/>
            <a:ext cx="7902222" cy="5926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610476-46CC-4B87-B98B-67D4010B40A9}"/>
              </a:ext>
            </a:extLst>
          </p:cNvPr>
          <p:cNvSpPr txBox="1"/>
          <p:nvPr/>
        </p:nvSpPr>
        <p:spPr>
          <a:xfrm>
            <a:off x="124178" y="6047387"/>
            <a:ext cx="1196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Собор Троицы Живоначальной</a:t>
            </a:r>
          </a:p>
        </p:txBody>
      </p:sp>
    </p:spTree>
    <p:extLst>
      <p:ext uri="{BB962C8B-B14F-4D97-AF65-F5344CB8AC3E}">
        <p14:creationId xmlns:p14="http://schemas.microsoft.com/office/powerpoint/2010/main" val="3086159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07AEBA-23E8-4A8D-ABD5-E4785D4DF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8" y="191911"/>
            <a:ext cx="1137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05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95F549-C57D-49C7-84B2-77C74EDEA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89" y="124177"/>
            <a:ext cx="7495821" cy="5874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EF991-B063-40A9-B548-B4A32FE06087}"/>
              </a:ext>
            </a:extLst>
          </p:cNvPr>
          <p:cNvSpPr txBox="1"/>
          <p:nvPr/>
        </p:nvSpPr>
        <p:spPr>
          <a:xfrm>
            <a:off x="-1" y="6091102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Рака с мощами Преподобного Герасима Болдинского</a:t>
            </a:r>
          </a:p>
        </p:txBody>
      </p:sp>
    </p:spTree>
    <p:extLst>
      <p:ext uri="{BB962C8B-B14F-4D97-AF65-F5344CB8AC3E}">
        <p14:creationId xmlns:p14="http://schemas.microsoft.com/office/powerpoint/2010/main" val="80102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EAD83-33EE-4FF9-A400-BCA299D0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34B101-7D09-4D40-9455-25C108BDB7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042D6-7675-49F5-9D69-28B78AEF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98179-328F-40D0-914B-8C4943FE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3384E-DFEB-466C-A3D7-E76B5E3CF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42" y="158043"/>
            <a:ext cx="7647516" cy="5735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AF8F0E-64D3-4639-B9F2-9D00B3D1BC85}"/>
              </a:ext>
            </a:extLst>
          </p:cNvPr>
          <p:cNvSpPr txBox="1"/>
          <p:nvPr/>
        </p:nvSpPr>
        <p:spPr>
          <a:xfrm>
            <a:off x="101600" y="6000078"/>
            <a:ext cx="1197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Церковь Введения во храм Пресвятой Богородицы</a:t>
            </a:r>
          </a:p>
        </p:txBody>
      </p:sp>
    </p:spTree>
    <p:extLst>
      <p:ext uri="{BB962C8B-B14F-4D97-AF65-F5344CB8AC3E}">
        <p14:creationId xmlns:p14="http://schemas.microsoft.com/office/powerpoint/2010/main" val="156966050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20</TotalTime>
  <Words>84</Words>
  <Application>Microsoft Office PowerPoint</Application>
  <PresentationFormat>Широкоэкранный</PresentationFormat>
  <Paragraphs>24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Franklin Gothic Demi</vt:lpstr>
      <vt:lpstr>Monotype Corsiva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Машовец</dc:creator>
  <cp:lastModifiedBy>Ирина Машовец</cp:lastModifiedBy>
  <cp:revision>4</cp:revision>
  <dcterms:created xsi:type="dcterms:W3CDTF">2022-04-26T18:55:33Z</dcterms:created>
  <dcterms:modified xsi:type="dcterms:W3CDTF">2022-10-03T15:29:08Z</dcterms:modified>
</cp:coreProperties>
</file>