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6" r:id="rId4"/>
    <p:sldId id="267" r:id="rId5"/>
    <p:sldId id="274" r:id="rId6"/>
    <p:sldId id="257" r:id="rId7"/>
    <p:sldId id="258" r:id="rId8"/>
    <p:sldId id="270" r:id="rId9"/>
    <p:sldId id="259" r:id="rId10"/>
    <p:sldId id="269" r:id="rId11"/>
    <p:sldId id="275" r:id="rId12"/>
    <p:sldId id="260" r:id="rId13"/>
    <p:sldId id="261" r:id="rId14"/>
    <p:sldId id="262" r:id="rId15"/>
    <p:sldId id="263" r:id="rId16"/>
    <p:sldId id="276" r:id="rId17"/>
    <p:sldId id="277" r:id="rId18"/>
    <p:sldId id="272" r:id="rId19"/>
    <p:sldId id="265" r:id="rId20"/>
    <p:sldId id="278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8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7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20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6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0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7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78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0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5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7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0">
              <a:srgbClr val="000040"/>
            </a:gs>
            <a:gs pos="0">
              <a:srgbClr val="400040"/>
            </a:gs>
            <a:gs pos="74000">
              <a:srgbClr val="FFBF00"/>
            </a:gs>
            <a:gs pos="0">
              <a:srgbClr val="F93A00"/>
            </a:gs>
            <a:gs pos="0">
              <a:srgbClr val="FF0000"/>
            </a:gs>
            <a:gs pos="36000">
              <a:srgbClr val="F27300"/>
            </a:gs>
            <a:gs pos="58000">
              <a:srgbClr val="FFBF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B2AD2-4F8A-4AA9-8911-396C9F3DBDA2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40874-EBCB-4F39-BF5F-F03054D295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93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«Православная вера в традициях русского народа»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4139952" cy="22566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выполнила: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Паневина</a:t>
            </a:r>
            <a:r>
              <a:rPr lang="ru-RU" dirty="0" smtClean="0">
                <a:solidFill>
                  <a:schemeClr val="tx1"/>
                </a:solidFill>
              </a:rPr>
              <a:t> Таисия,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студентка 3 курса ФГБОУ ВО Смоленская ГСХА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Руководитель: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Смирнова Светлана Георгиевна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ася\Desktop\Православие конф\1373738891_07.14-dom-uchite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8026"/>
            <a:ext cx="8028384" cy="686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9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´Ð¾ÑÑÐ¾ÐµÐ²ÑÐºÐ¸Ð¹ Ñ Ð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78"/>
          <a:stretch/>
        </p:blipFill>
        <p:spPr bwMode="auto">
          <a:xfrm>
            <a:off x="0" y="-34102"/>
            <a:ext cx="9144000" cy="6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9073" y="6175949"/>
            <a:ext cx="41658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err="1" smtClean="0"/>
              <a:t>Ф.М.Достоевский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95339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349"/>
            <a:ext cx="9144953" cy="627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02204" y="6237312"/>
            <a:ext cx="7140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С</a:t>
            </a:r>
            <a:r>
              <a:rPr lang="ru-RU" sz="2800" b="1" i="1" dirty="0" smtClean="0"/>
              <a:t>тарец </a:t>
            </a:r>
            <a:r>
              <a:rPr lang="ru-RU" sz="2800" b="1" i="1" dirty="0" err="1"/>
              <a:t>Оптинский</a:t>
            </a:r>
            <a:r>
              <a:rPr lang="ru-RU" sz="2800" b="1" i="1" dirty="0"/>
              <a:t>, преподобный </a:t>
            </a:r>
            <a:r>
              <a:rPr lang="ru-RU" sz="2800" b="1" i="1" dirty="0" err="1"/>
              <a:t>Макарий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8424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8"/>
          <a:stretch/>
        </p:blipFill>
        <p:spPr bwMode="auto">
          <a:xfrm>
            <a:off x="0" y="-744"/>
            <a:ext cx="9144000" cy="62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8751" y="6256048"/>
            <a:ext cx="7566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/>
              <a:t>Святой праведный о. Иоанн Кронштадтский </a:t>
            </a:r>
          </a:p>
        </p:txBody>
      </p:sp>
    </p:spTree>
    <p:extLst>
      <p:ext uri="{BB962C8B-B14F-4D97-AF65-F5344CB8AC3E}">
        <p14:creationId xmlns:p14="http://schemas.microsoft.com/office/powerpoint/2010/main" val="1621325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5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705" y="6056750"/>
            <a:ext cx="9144000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i="1" dirty="0"/>
              <a:t>Митрополит Иоанн Санкт-Петербургский и Ладожский </a:t>
            </a:r>
          </a:p>
        </p:txBody>
      </p:sp>
    </p:spTree>
    <p:extLst>
      <p:ext uri="{BB962C8B-B14F-4D97-AF65-F5344CB8AC3E}">
        <p14:creationId xmlns:p14="http://schemas.microsoft.com/office/powerpoint/2010/main" val="258732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Ð°ÑÑÐ¸Ð½ÐºÐ¸ Ð¿Ð¾ Ð·Ð°Ð¿ÑÐ¾ÑÑ Ð¼Ð¾Ð»Ð¾Ð´ÐµÐ¶Ð½ÑÐµ Ð´Ð²Ð¸Ð¶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Ð°ÑÑÐ¸Ð½ÐºÐ¸ Ð¿Ð¾ Ð·Ð°Ð¿ÑÐ¾ÑÑ Ð¼Ð¾Ð»Ð¾Ð´ÐµÐ¶Ð½ÑÐµ Ð´Ð²Ð¸Ð¶ÐµÐ½Ð¸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19"/>
            <a:ext cx="4140111" cy="37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ÐÐ°ÑÑÐ¸Ð½ÐºÐ¸ Ð¿Ð¾ Ð·Ð°Ð¿ÑÐ¾ÑÑ Ð¸ÐµÐ³Ð¾Ð²Ð¸ÑÑÑ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256" y="-12041"/>
            <a:ext cx="4635744" cy="31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111" y="3149619"/>
            <a:ext cx="5003889" cy="375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7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Ð°ÑÑÐ¸Ð½ÐºÐ¸ Ð¿Ð¾ Ð·Ð°Ð¿ÑÐ¾ÑÑ ÑÑÐ¾ÑÐ½Ð¸Ðµ Ð·Ð° Ð²ÐµÑÑ Ð¿ÑÐ°Ð²Ð¾ÑÐ»Ð°Ð²Ð½ÑÑ Ð² Ð¼Ð¾ÑÐºÐ²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88" y="332656"/>
            <a:ext cx="9150452" cy="60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251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Тася\Desktop\Православие конф\velikoreckiy-kr-hod-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" y="404664"/>
            <a:ext cx="9129245" cy="60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231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Тася\Desktop\Православие конф\2013-05-03-nigh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5418794" cy="360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ся\Desktop\Православие конф\semya-eto-malaya-cerkov-chto-eto-znach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5322"/>
            <a:ext cx="4674097" cy="35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Тася\Desktop\Православие конф\deti-vyrosshie-v-cerkvi-ostalis-vernulis-ushli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18082"/>
            <a:ext cx="4582941" cy="355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979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ся\Desktop\Православие конф\HmJTv0I4Ub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"/>
            <a:ext cx="9144000" cy="685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6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ÐÐ°ÑÑÐ¸Ð½ÐºÐ¸ Ð¿Ð¾ Ð·Ð°Ð¿ÑÐ¾ÑÑ Ð´ÐµÑÑÐºÐ°Ñ Ð»Ð¸ÑÑÑÐ³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24" y="764704"/>
            <a:ext cx="9144000" cy="51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820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ся\Desktop\Православие конф\2015-01-07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275"/>
            <a:ext cx="915366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28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Тася\Desktop\Православие конф\74552.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2" y="344697"/>
            <a:ext cx="915273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76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ся\Desktop\Православие конф\400219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99" y="692696"/>
            <a:ext cx="917717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¸ÐºÐ¾Ð½Ð° Ð²ÑÐµÑ ÑÐ²ÑÑÑÑ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633" y="1279"/>
            <a:ext cx="6260116" cy="68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10" y="1"/>
            <a:ext cx="5116389" cy="593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79" y="1"/>
            <a:ext cx="4095221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304" y="6042520"/>
            <a:ext cx="4686557" cy="81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800" b="1" i="1" dirty="0"/>
              <a:t>Святой равноапостольный князь Владимир</a:t>
            </a:r>
          </a:p>
        </p:txBody>
      </p:sp>
    </p:spTree>
    <p:extLst>
      <p:ext uri="{BB962C8B-B14F-4D97-AF65-F5344CB8AC3E}">
        <p14:creationId xmlns:p14="http://schemas.microsoft.com/office/powerpoint/2010/main" val="3078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6254" y="6021288"/>
            <a:ext cx="6982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/>
              <a:t>С</a:t>
            </a:r>
            <a:r>
              <a:rPr lang="ru-RU" sz="3200" b="1" i="1" dirty="0" smtClean="0"/>
              <a:t>офийский храм в Константинополе</a:t>
            </a:r>
            <a:endParaRPr lang="ru-RU" sz="3200" b="1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28" y="332656"/>
            <a:ext cx="919544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ся\Desktop\Православие конф\kreshenie_rusi_5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733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3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787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05485" y="6093296"/>
            <a:ext cx="2364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Николай </a:t>
            </a:r>
            <a:r>
              <a:rPr lang="en-US" sz="4000" b="1" i="1" dirty="0" smtClean="0"/>
              <a:t>I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1469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570</TotalTime>
  <Words>53</Words>
  <Application>Microsoft Office PowerPoint</Application>
  <PresentationFormat>Экран (4:3)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«Православная вера в традициях русского народа»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«Православная вера в традициях русского народа»</dc:title>
  <dc:creator>Тася</dc:creator>
  <cp:lastModifiedBy>Тася</cp:lastModifiedBy>
  <cp:revision>26</cp:revision>
  <dcterms:created xsi:type="dcterms:W3CDTF">2018-04-08T14:34:29Z</dcterms:created>
  <dcterms:modified xsi:type="dcterms:W3CDTF">2020-10-21T18:08:42Z</dcterms:modified>
</cp:coreProperties>
</file>