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3" r:id="rId2"/>
    <p:sldId id="264" r:id="rId3"/>
    <p:sldId id="257" r:id="rId4"/>
    <p:sldId id="258" r:id="rId5"/>
    <p:sldId id="259" r:id="rId6"/>
    <p:sldId id="265" r:id="rId7"/>
    <p:sldId id="266" r:id="rId8"/>
    <p:sldId id="260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1%84%D1%8C%D1%8F_%D0%90%D0%BB%D0%B5%D0%BA%D1%81%D0%B5%D0%B5%D0%B2%D0%BD%D0%B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85720" y="1928802"/>
            <a:ext cx="8305800" cy="1143000"/>
          </a:xfrm>
        </p:spPr>
        <p:txBody>
          <a:bodyPr/>
          <a:lstStyle/>
          <a:p>
            <a:r>
              <a:rPr lang="ru-RU" sz="5400" dirty="0" smtClean="0"/>
              <a:t>Пётр </a:t>
            </a:r>
            <a:r>
              <a:rPr lang="en-US" sz="5400" dirty="0" smtClean="0"/>
              <a:t>I</a:t>
            </a:r>
            <a:r>
              <a:rPr lang="ru-RU" sz="5400" dirty="0" smtClean="0"/>
              <a:t> и Смоленск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305800" cy="1071570"/>
          </a:xfrm>
        </p:spPr>
        <p:txBody>
          <a:bodyPr/>
          <a:lstStyle/>
          <a:p>
            <a:r>
              <a:rPr lang="ru-RU" sz="2800" dirty="0" smtClean="0"/>
              <a:t>МБОУ«СШ№24» г.Смоленск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86446" y="4050804"/>
            <a:ext cx="257920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Black" pitchFamily="34" charset="0"/>
              </a:rPr>
              <a:t>Доклад-презентация</a:t>
            </a:r>
          </a:p>
          <a:p>
            <a:r>
              <a:rPr lang="ru-RU" sz="1400" dirty="0" smtClean="0">
                <a:latin typeface="Arial Black" pitchFamily="34" charset="0"/>
              </a:rPr>
              <a:t>Выполнили:</a:t>
            </a:r>
          </a:p>
          <a:p>
            <a:r>
              <a:rPr lang="ru-RU" dirty="0" smtClean="0"/>
              <a:t>Петрушин Иван</a:t>
            </a:r>
          </a:p>
          <a:p>
            <a:r>
              <a:rPr lang="ru-RU" dirty="0" err="1" smtClean="0"/>
              <a:t>Воровцов</a:t>
            </a:r>
            <a:r>
              <a:rPr lang="ru-RU" dirty="0" smtClean="0"/>
              <a:t> Никита</a:t>
            </a:r>
            <a:br>
              <a:rPr lang="ru-RU" dirty="0" smtClean="0"/>
            </a:br>
            <a:r>
              <a:rPr lang="ru-RU" sz="1400" dirty="0" smtClean="0">
                <a:latin typeface="Arial Black" pitchFamily="34" charset="0"/>
              </a:rPr>
              <a:t>Руководитель:</a:t>
            </a:r>
          </a:p>
          <a:p>
            <a:r>
              <a:rPr lang="ru-RU" dirty="0" smtClean="0"/>
              <a:t>Учитель православной культуры</a:t>
            </a:r>
          </a:p>
          <a:p>
            <a:r>
              <a:rPr lang="ru-RU" dirty="0" smtClean="0"/>
              <a:t>Милосердная В. Н.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6000768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2022 год</a:t>
            </a:r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63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omic Sans MS" pitchFamily="66" charset="0"/>
              </a:rPr>
              <a:t>На следующий 1709 год Пётр Первый снова посетил Смоленск с триумфом — на сей раз после Полтавской баталии. В его правление наш город стал центром одноимённой губернии и активно развивался весь XVIII век, впечатлив красотой пейзажей и достоинством жителей императрицу Екатерину II и австрийского императора Иосифа II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3" name="Рисунок 2" descr="После разгрома шведов под Полтавой Пётр снова посетил Смоленс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40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ртрет Петра I кисти Жана-Марка Натье, 1717 г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53578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214290"/>
            <a:ext cx="43577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Пётр </a:t>
            </a:r>
            <a:r>
              <a:rPr lang="en-US" dirty="0" smtClean="0">
                <a:latin typeface="Comic Sans MS" pitchFamily="66" charset="0"/>
              </a:rPr>
              <a:t>I</a:t>
            </a:r>
            <a:r>
              <a:rPr lang="ru-RU" dirty="0" smtClean="0">
                <a:latin typeface="Comic Sans MS" pitchFamily="66" charset="0"/>
              </a:rPr>
              <a:t> (1682-1725) - Представитель династии Романовых. Был провозглашён царём в 10-летнем возрасте при регентше Софье  </a:t>
            </a:r>
            <a:r>
              <a:rPr lang="ru-RU" dirty="0" smtClean="0">
                <a:latin typeface="Comic Sans MS" pitchFamily="66" charset="0"/>
                <a:hlinkClick r:id="rId3" tooltip="Софья Алексеевна"/>
              </a:rPr>
              <a:t> </a:t>
            </a:r>
            <a:r>
              <a:rPr lang="ru-RU" dirty="0" smtClean="0">
                <a:latin typeface="Comic Sans MS" pitchFamily="66" charset="0"/>
              </a:rPr>
              <a:t>Алексеевне, стал править самостоятельно с 1689 года. </a:t>
            </a:r>
          </a:p>
          <a:p>
            <a:r>
              <a:rPr lang="ru-RU" dirty="0" smtClean="0">
                <a:latin typeface="Comic Sans MS" pitchFamily="66" charset="0"/>
              </a:rPr>
              <a:t>С юных лет проявляя интерес к наукам и заграничному образу жизни, Пётр первым из русских царей совершил длительное путешествие в страны Западной Европы. По возвращении из него, в 1698 году, Пётр развернул масштабные реформы российского государства и общественного уклада. Одной из заслуг Петра стало расширение территорий России в Прибалтийском регионе после победы  в Великой Северной войне, что позволило ему принять в 1721 году титул российского императора.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57200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Впервые Пётр Первый посетил наш город в 1693 году. Игуменья Вознесенского монастыря, что сейчас находится на улице Пржевальского, попросила у Петра построить для монастыря каменный собор вместо обветшавшего деревянного. По преданию, царь сам набросал проект будущего собора Вознесения Господня, который довели до ума и возвели зодчие.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Рисунок 2" descr="По преданию план этого монастыря придумал сам Пётр Первый в память о том, что здесь воспитывалась его мать, Наталья Нарышкин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71488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omic Sans MS" pitchFamily="66" charset="0"/>
              </a:rPr>
              <a:t>В 1698 году на пути из Великого посольства в Европу Пётр Алексеевич посетил Смоленск снова.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omic Sans MS" pitchFamily="66" charset="0"/>
              </a:rPr>
              <a:t>Понимая, что война с первоклассной шведской армией будет тяжёлой, Пётр приказал на всякий случай начать ремонт изветшавшей Смоленской крепости.</a:t>
            </a:r>
          </a:p>
        </p:txBody>
      </p:sp>
      <p:pic>
        <p:nvPicPr>
          <p:cNvPr id="4" name="Рисунок 3" descr="В случае вторжения шведов Смоленск рисковал быть осаждённым лучшей армией Европ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4357694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omic Sans MS" pitchFamily="66" charset="0"/>
              </a:rPr>
              <a:t>В 1706 году Пётр лично появился в Смоленске и возглавил работы по усилению городских фортификаций. На важнейших участках перед стенами и башнями были насыпаны земляные бастионы. На месте нынешней Колхозной площади, служившей главным местом базаров и ярмарок со времён Древней Руси, был возведён огромный бастион-равелин длиной более километра и высотой в шесть метров, защищавший мост через Днепр. Были восстановлены подземные ходы под крепостью, а в самых удобных для вражеских лагерей местах у города заложены мощные пороховые заряды. </a:t>
            </a:r>
          </a:p>
        </p:txBody>
      </p:sp>
      <p:pic>
        <p:nvPicPr>
          <p:cNvPr id="3" name="Рисунок 2" descr="Пётр Первый в 1706 году лично руководил укреплением обороны Смоленска на случай шведского вторжени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87792"/>
            <a:ext cx="89297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Comic Sans MS" pitchFamily="66" charset="0"/>
              </a:rPr>
              <a:t>Пётр </a:t>
            </a:r>
            <a:r>
              <a:rPr lang="en-US" sz="1600" dirty="0" smtClean="0">
                <a:latin typeface="Comic Sans MS" pitchFamily="66" charset="0"/>
              </a:rPr>
              <a:t> I</a:t>
            </a:r>
            <a:r>
              <a:rPr lang="ru-RU" sz="1600" dirty="0" smtClean="0">
                <a:latin typeface="Comic Sans MS" pitchFamily="66" charset="0"/>
              </a:rPr>
              <a:t> создал Смоленскую губернию указом от 18 декабря 1708 г. Тогда в Смоленской губернии насчитывалось 17 городов. Из них в нынешнюю Смоленскую обл. входят лишь три города – Дорогобуж, Рославль и Вязьма, остальные принадлежат Тверской, Калужской и Тульской обл. По площади Смоленская губ. 1708 г. более чем в два раза превосходила площадь нынешней обл.  Пётр I учредил восемь губерний, в т. ч. и Смоленскую. 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Её губернатором был назначен воевода П.С. Салтыков. Правда, случилось это не сразу, а спустя три года. Указ о назначении П.С. Салтыкова смоленским губернатором последовал только 6 марта 1711 г., после того как была образована губернская канцелярия.</a:t>
            </a:r>
            <a:endParaRPr lang="ru-RU" dirty="0"/>
          </a:p>
        </p:txBody>
      </p:sp>
      <p:pic>
        <p:nvPicPr>
          <p:cNvPr id="21508" name="Picture 4" descr="https://www.kladpoisk.ru/upload/iblock/a13/smolenskaya_guberniy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3788943" cy="3265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71475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dirty="0" smtClean="0">
                <a:latin typeface="Comic Sans MS" pitchFamily="66" charset="0"/>
              </a:rPr>
              <a:t>Одно городское предание гласит, что пол для Смоленского </a:t>
            </a:r>
            <a:r>
              <a:rPr lang="ru-RU" sz="1600" dirty="0" err="1" smtClean="0">
                <a:latin typeface="Comic Sans MS" pitchFamily="66" charset="0"/>
              </a:rPr>
              <a:t>Успенско-кафедрального</a:t>
            </a:r>
            <a:r>
              <a:rPr lang="ru-RU" sz="1600" dirty="0" smtClean="0">
                <a:latin typeface="Comic Sans MS" pitchFamily="66" charset="0"/>
              </a:rPr>
              <a:t> собора изготовлен по повелению Петра I на одном из уральских заводов. Рассказывают, что царь Петр, прибыв в Смоленск в сырую холодную погоду, попал на литургию в Успенский собор. Он был так сосредоточен и молитвенно собран во время богослужения, что по его окончании не смог сдвинуться с места — подол плаща и подошвы сапог примерзли к деревянному полу в холодном </a:t>
            </a:r>
            <a:r>
              <a:rPr lang="ru-RU" sz="1600" dirty="0" err="1" smtClean="0">
                <a:latin typeface="Comic Sans MS" pitchFamily="66" charset="0"/>
              </a:rPr>
              <a:t>неотапливаемом</a:t>
            </a:r>
            <a:r>
              <a:rPr lang="ru-RU" sz="1600" dirty="0" smtClean="0">
                <a:latin typeface="Comic Sans MS" pitchFamily="66" charset="0"/>
              </a:rPr>
              <a:t> храме.</a:t>
            </a:r>
          </a:p>
          <a:p>
            <a:pPr fontAlgn="base"/>
            <a:r>
              <a:rPr lang="ru-RU" sz="1600" dirty="0" smtClean="0">
                <a:latin typeface="Comic Sans MS" pitchFamily="66" charset="0"/>
              </a:rPr>
              <a:t>При этом сам собор поражал великолепием убранства. Растроганный богослужением и красотой храма, Петр сделал ему поистине царский подарок: чугунные плиты, которые выстилают пол собора и по сей день!</a:t>
            </a:r>
          </a:p>
        </p:txBody>
      </p:sp>
      <p:pic>
        <p:nvPicPr>
          <p:cNvPr id="34818" name="Picture 2" descr="https://mrg-online.ru/wp-content/uploads/2022/05/1642827220_3-vsegda-pomnim-com-p-smolenskii-sobor-vnutri-foto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86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4272677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omic Sans MS" pitchFamily="66" charset="0"/>
              </a:rPr>
              <a:t>В 1708 году шведский король Карл XII после разгрома Речи </a:t>
            </a:r>
            <a:r>
              <a:rPr lang="ru-RU" sz="1600" dirty="0" err="1" smtClean="0">
                <a:latin typeface="Comic Sans MS" pitchFamily="66" charset="0"/>
              </a:rPr>
              <a:t>Посполитой</a:t>
            </a:r>
            <a:r>
              <a:rPr lang="ru-RU" sz="1600" dirty="0" smtClean="0">
                <a:latin typeface="Comic Sans MS" pitchFamily="66" charset="0"/>
              </a:rPr>
              <a:t> и Саксонии действительно двинулся из Гродно через Минск и Могилёв на Смоленск, чтобы взять город и пойти на Москву. Но в Восточной Беларуси шведы столкнулись с острой нехваткой еды, которую прятали крестьяне или сжигали казаки. В одной из стычек сам шведский король едва спасся от русской конницы, которую опрометчиво атаковал — при этом было изрублено два отборных шведских эскадрона. А разведка докладывала, что за русской границей всё будет только хуже — там шведов ждёт могучая и готовая к обороне Смоленская крепость, о которую веком ранее разбились планы короля Сигизмунда Вазы о покорении Русского государства.</a:t>
            </a:r>
          </a:p>
        </p:txBody>
      </p:sp>
      <p:pic>
        <p:nvPicPr>
          <p:cNvPr id="3" name="Рисунок 2" descr="В битве у Лесной непревзойдённая прежде шведская пехота столкнулась с русскими гвардейскими полками и была вынуждена отступи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442913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Comic Sans MS" pitchFamily="66" charset="0"/>
              </a:rPr>
              <a:t>Карл XII повернул на Украину, наивно поверив обещаниям гетмана Мазепы о всемерной поддержке. Догонявший короля корпус </a:t>
            </a:r>
            <a:r>
              <a:rPr lang="ru-RU" sz="1600" dirty="0" err="1" smtClean="0">
                <a:latin typeface="Comic Sans MS" pitchFamily="66" charset="0"/>
              </a:rPr>
              <a:t>Левенгаупта</a:t>
            </a:r>
            <a:r>
              <a:rPr lang="ru-RU" sz="1600" dirty="0" smtClean="0">
                <a:latin typeface="Comic Sans MS" pitchFamily="66" charset="0"/>
              </a:rPr>
              <a:t> с долгожданными обозами был наголову разбит Петром Первым в битве у Лесной. После этого шведов местные крестьяне отлавливали по лесам с неделю, а царь Пётр с триумфом вернулся в Смоленск.</a:t>
            </a:r>
          </a:p>
        </p:txBody>
      </p:sp>
      <p:pic>
        <p:nvPicPr>
          <p:cNvPr id="6" name="Рисунок 5" descr="Победа Петра Первого в битве при Лесной окончательно спасла Смоленск от новой осад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434</TotalTime>
  <Words>442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МБОУ«СШ№24» г.Смоленск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БОГИНЯ</dc:creator>
  <cp:lastModifiedBy>User</cp:lastModifiedBy>
  <cp:revision>19</cp:revision>
  <dcterms:created xsi:type="dcterms:W3CDTF">2022-10-05T17:56:46Z</dcterms:created>
  <dcterms:modified xsi:type="dcterms:W3CDTF">2022-10-18T07:34:05Z</dcterms:modified>
</cp:coreProperties>
</file>