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08" r:id="rId5"/>
    <p:sldId id="314" r:id="rId6"/>
    <p:sldId id="309" r:id="rId7"/>
    <p:sldId id="312" r:id="rId8"/>
    <p:sldId id="313" r:id="rId9"/>
    <p:sldId id="310" r:id="rId10"/>
    <p:sldId id="311" r:id="rId11"/>
    <p:sldId id="316" r:id="rId12"/>
    <p:sldId id="301" r:id="rId13"/>
    <p:sldId id="315" r:id="rId14"/>
    <p:sldId id="297" r:id="rId15"/>
    <p:sldId id="298" r:id="rId16"/>
    <p:sldId id="300" r:id="rId17"/>
    <p:sldId id="303" r:id="rId18"/>
    <p:sldId id="302" r:id="rId19"/>
    <p:sldId id="277" r:id="rId20"/>
    <p:sldId id="296" r:id="rId21"/>
    <p:sldId id="293" r:id="rId22"/>
    <p:sldId id="292" r:id="rId23"/>
    <p:sldId id="294" r:id="rId24"/>
    <p:sldId id="295" r:id="rId25"/>
    <p:sldId id="317" r:id="rId26"/>
    <p:sldId id="304" r:id="rId27"/>
    <p:sldId id="31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17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3569" y="548680"/>
            <a:ext cx="8064896" cy="345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Отражение</a:t>
            </a:r>
            <a:r>
              <a:rPr kumimoji="0" lang="ru-RU" sz="60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 в искусстве мира души Елизаветы Фёдоровны</a:t>
            </a:r>
            <a:endParaRPr kumimoji="0" lang="ru-RU" sz="60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9227" y="2276872"/>
            <a:ext cx="4248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Великая княгиня Елизавета Федоровна. </a:t>
            </a:r>
            <a:endParaRPr lang="ru-RU" sz="2400" dirty="0" smtClean="0"/>
          </a:p>
          <a:p>
            <a:r>
              <a:rPr lang="ru-RU" sz="2400" dirty="0" err="1" smtClean="0"/>
              <a:t>Штемберг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Виктор Карлович, </a:t>
            </a:r>
            <a:r>
              <a:rPr lang="ru-RU" sz="2400" dirty="0"/>
              <a:t>1901 г. </a:t>
            </a:r>
            <a:endParaRPr lang="ru-RU" sz="2400" dirty="0" smtClean="0"/>
          </a:p>
          <a:p>
            <a:r>
              <a:rPr lang="ru-RU" sz="2400" dirty="0" smtClean="0"/>
              <a:t>Холст</a:t>
            </a:r>
            <a:r>
              <a:rPr lang="ru-RU" sz="2400" dirty="0"/>
              <a:t>, </a:t>
            </a:r>
            <a:r>
              <a:rPr lang="ru-RU" sz="2400" dirty="0" smtClean="0"/>
              <a:t>масло. </a:t>
            </a:r>
          </a:p>
          <a:p>
            <a:r>
              <a:rPr lang="ru-RU" sz="2400" dirty="0" smtClean="0"/>
              <a:t>Государственная </a:t>
            </a:r>
            <a:r>
              <a:rPr lang="ru-RU" sz="2400" dirty="0"/>
              <a:t>Третьяковская галерея</a:t>
            </a:r>
          </a:p>
        </p:txBody>
      </p:sp>
      <p:pic>
        <p:nvPicPr>
          <p:cNvPr id="3074" name="Picture 2" descr="https://orif64.ru/wp-content/uploads/ef-schtenberg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99" y="332656"/>
            <a:ext cx="4355976" cy="61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46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17499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Александра Федоровна и Елизавета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Федоровна у рояля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92" y="1860499"/>
            <a:ext cx="4344888" cy="44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0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1520" y="62068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Великий князь Сергей Александрович и Елизавета Фёдоровна в театральных костюмах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72816"/>
            <a:ext cx="6669602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45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64704"/>
            <a:ext cx="3334801" cy="4724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25468" y="1457708"/>
            <a:ext cx="4626361" cy="3338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Домашний спектакль 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Евгений Онегин».</a:t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роли Татьяны —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княгиня Елизавета Федоровна,</a:t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роли Онегина — цесаревич Николай Александрович,</a:t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будущий император Николай II. Зима 1890 г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2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Гатчина 1884г.</a:t>
            </a:r>
            <a:endParaRPr lang="ru-RU" sz="2400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Рисунок Елизаветы Фёдоровны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703" y="1076821"/>
            <a:ext cx="5768305" cy="44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5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Художник М.П. Боткин проводит урок рисования для Великой княгини Елизаветы Фёдоровны</a:t>
            </a:r>
            <a:endParaRPr lang="ru-RU" sz="3200" b="1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267744" y="5949280"/>
            <a:ext cx="3240360" cy="710952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1880-е годы</a:t>
            </a:r>
            <a:endParaRPr lang="ru-RU" sz="2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95332"/>
            <a:ext cx="5264249" cy="47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9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Великая княгиня </a:t>
            </a:r>
          </a:p>
          <a:p>
            <a:r>
              <a:rPr lang="ru-RU" sz="3200" b="1" dirty="0" smtClean="0"/>
              <a:t>Елизавета Фёдоровна за рисованием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5" y="1562153"/>
            <a:ext cx="4351733" cy="316299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Царское Село 1898 г.</a:t>
            </a:r>
            <a:endParaRPr lang="ru-RU" sz="24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687471"/>
            <a:ext cx="3888432" cy="31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80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9512" y="540870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Фрагмент письма Великой </a:t>
            </a:r>
          </a:p>
          <a:p>
            <a:r>
              <a:rPr lang="ru-RU" sz="3200" b="1" dirty="0" smtClean="0"/>
              <a:t>княгини Елизаветы Фёдоровны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700808"/>
            <a:ext cx="4911452" cy="413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3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79512" y="62068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Из письма Великой княгини Елизаветы Фёдоровны императрице Марии Фёдоровне..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988840"/>
            <a:ext cx="765786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 smtClean="0"/>
              <a:t>Я занята тем, что расписываю цветами двери своей </a:t>
            </a:r>
          </a:p>
          <a:p>
            <a:pPr algn="just"/>
            <a:r>
              <a:rPr lang="ru-RU" sz="2400" dirty="0" smtClean="0"/>
              <a:t>маленькой гостиной. </a:t>
            </a:r>
          </a:p>
          <a:p>
            <a:pPr algn="just"/>
            <a:r>
              <a:rPr lang="ru-RU" sz="2400" dirty="0" smtClean="0"/>
              <a:t>Одна панель с розовыми тигровыми лилиями уже </a:t>
            </a:r>
          </a:p>
          <a:p>
            <a:pPr algn="just"/>
            <a:r>
              <a:rPr lang="ru-RU" sz="2400" dirty="0" smtClean="0"/>
              <a:t>закончена…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…Делала наброски озера и турецкой бани – это </a:t>
            </a:r>
          </a:p>
          <a:p>
            <a:pPr algn="just"/>
            <a:r>
              <a:rPr lang="ru-RU" sz="2400" dirty="0" smtClean="0"/>
              <a:t>сюрприз для Сергея.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dirty="0" smtClean="0"/>
              <a:t>… Я много пишу масляными красками, вечерами </a:t>
            </a:r>
          </a:p>
          <a:p>
            <a:pPr algn="just"/>
            <a:r>
              <a:rPr lang="ru-RU" sz="2400" dirty="0" smtClean="0"/>
              <a:t>часто выжигаю  рисунки по дереву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9409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17232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Автопортрет Великой княгини Елизаветы Фёдоровны</a:t>
            </a:r>
            <a:br>
              <a:rPr lang="ru-RU" sz="2400" i="1" dirty="0" smtClean="0"/>
            </a:br>
            <a:r>
              <a:rPr lang="ru-RU" sz="2400" i="1" dirty="0" smtClean="0"/>
              <a:t>1893г. (находится в частной коллекции)</a:t>
            </a:r>
            <a:endParaRPr lang="ru-RU" sz="2400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Рисует Елизавета Фёдоровна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412776"/>
            <a:ext cx="4144935" cy="37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60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rif64.ru/wp-content/uploads/ef-7-iston_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00" y="1628800"/>
            <a:ext cx="3831382" cy="43984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177281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/>
              <a:t>Принцесса Елизавета Гессенская</a:t>
            </a:r>
            <a:r>
              <a:rPr lang="ru-RU" sz="2400"/>
              <a:t>. </a:t>
            </a:r>
            <a:endParaRPr lang="ru-RU" sz="2400" smtClean="0"/>
          </a:p>
          <a:p>
            <a:pPr algn="just"/>
            <a:r>
              <a:rPr lang="ru-RU" sz="2400" smtClean="0"/>
              <a:t>Реджинальд</a:t>
            </a:r>
            <a:r>
              <a:rPr lang="ru-RU" sz="2400" dirty="0" smtClean="0"/>
              <a:t> </a:t>
            </a:r>
            <a:r>
              <a:rPr lang="ru-RU" sz="2400" dirty="0" err="1" smtClean="0"/>
              <a:t>Истон</a:t>
            </a:r>
            <a:r>
              <a:rPr lang="ru-RU" sz="2400" dirty="0" smtClean="0"/>
              <a:t>, 1868 </a:t>
            </a:r>
            <a:r>
              <a:rPr lang="ru-RU" sz="2400" dirty="0"/>
              <a:t>г. </a:t>
            </a:r>
            <a:endParaRPr lang="ru-RU" sz="2400" dirty="0" smtClean="0"/>
          </a:p>
          <a:p>
            <a:pPr algn="just"/>
            <a:r>
              <a:rPr lang="ru-RU" sz="2400" dirty="0" smtClean="0"/>
              <a:t>Акварель </a:t>
            </a:r>
            <a:r>
              <a:rPr lang="ru-RU" sz="2400" dirty="0"/>
              <a:t>на слоновой </a:t>
            </a:r>
            <a:r>
              <a:rPr lang="ru-RU" sz="2400" dirty="0" smtClean="0"/>
              <a:t>кости. Миниатюра </a:t>
            </a:r>
            <a:r>
              <a:rPr lang="ru-RU" sz="2400" dirty="0"/>
              <a:t>написана по заказу английской королевы Виктории, бабушки Эллы. Британская королевская коллекция</a:t>
            </a:r>
          </a:p>
        </p:txBody>
      </p:sp>
    </p:spTree>
    <p:extLst>
      <p:ext uri="{BB962C8B-B14F-4D97-AF65-F5344CB8AC3E}">
        <p14:creationId xmlns:p14="http://schemas.microsoft.com/office/powerpoint/2010/main" val="1797754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3712" y="5342000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Портрет императрицы </a:t>
            </a:r>
            <a:br>
              <a:rPr lang="ru-RU" sz="2400" i="1" dirty="0" smtClean="0"/>
            </a:br>
            <a:r>
              <a:rPr lang="ru-RU" sz="2400" i="1" dirty="0" smtClean="0"/>
              <a:t>Александры Фёдоровны, 1897г. (акварель)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96752"/>
            <a:ext cx="3795886" cy="432309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Рисует Елизавета Фёдоровна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38975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3712" y="5342000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Литография по рисунку Великой </a:t>
            </a:r>
            <a:br>
              <a:rPr lang="ru-RU" sz="2400" i="1" dirty="0" smtClean="0"/>
            </a:br>
            <a:r>
              <a:rPr lang="ru-RU" sz="2400" i="1" dirty="0" smtClean="0"/>
              <a:t>княгини Елизаветы Фёдоровны 1915г.</a:t>
            </a:r>
            <a:endParaRPr lang="ru-RU" sz="2400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Рисует Елизавета Фёдоровна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069011"/>
            <a:ext cx="3591098" cy="42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99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3712" y="5342000"/>
            <a:ext cx="9237712" cy="114300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/>
              <a:t>Елизавета Фёдоровна передала три своих рисунка в пользу общины Святой Евгении. Тиражом в 5000 экземпляров они были изданы в 1902 году</a:t>
            </a:r>
            <a:endParaRPr lang="ru-RU" sz="2400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Рисует Елизавета Фёдоровна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249501"/>
            <a:ext cx="2490238" cy="3529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4" y="1150913"/>
            <a:ext cx="3067397" cy="2654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656514"/>
            <a:ext cx="3157339" cy="26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90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112" y="5715000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Икона «Святые Марфа и Мария»</a:t>
            </a:r>
            <a:br>
              <a:rPr lang="ru-RU" sz="2400" i="1" dirty="0" smtClean="0"/>
            </a:br>
            <a:endParaRPr lang="ru-RU" sz="2400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Иконы, выполненные Елизаветой Фёдоровной</a:t>
            </a:r>
            <a:endParaRPr lang="ru-RU" sz="3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333" y="1412776"/>
            <a:ext cx="4775621" cy="450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1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3712" y="5342000"/>
            <a:ext cx="9237712" cy="1143000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Иконы «Спас Нерукотворный», «Святые Марфа и Мария»</a:t>
            </a:r>
            <a:br>
              <a:rPr lang="ru-RU" sz="2400" i="1" dirty="0" smtClean="0"/>
            </a:br>
            <a:r>
              <a:rPr lang="ru-RU" sz="2400" i="1" dirty="0" smtClean="0"/>
              <a:t>(лицевая гладь)</a:t>
            </a:r>
            <a:endParaRPr lang="ru-RU" sz="2400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9512" y="260648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Иконы вышиты Елизаветой Фёдоровной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2736"/>
            <a:ext cx="2852585" cy="2275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45" y="2382508"/>
            <a:ext cx="4958821" cy="28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31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412776"/>
            <a:ext cx="6120680" cy="451400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508213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Подготовка к благотворительным базарам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93781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809" y="12844"/>
            <a:ext cx="8229600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М.В. Нестеров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119" t="3229" r="9286" b="3070"/>
          <a:stretch/>
        </p:blipFill>
        <p:spPr>
          <a:xfrm>
            <a:off x="5580112" y="1124744"/>
            <a:ext cx="2880320" cy="4608512"/>
          </a:xfrm>
          <a:prstGeom prst="rect">
            <a:avLst/>
          </a:prstGeom>
        </p:spPr>
      </p:pic>
      <p:pic>
        <p:nvPicPr>
          <p:cNvPr id="6146" name="Picture 2" descr="https://orif64.ru/wp-content/uploads/ef-hr-nev-nester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1" y="877357"/>
            <a:ext cx="2670010" cy="51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068961"/>
            <a:ext cx="2207858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517" y="925670"/>
            <a:ext cx="1885284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2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О себе </a:t>
            </a:r>
            <a:r>
              <a:rPr lang="ru-RU" dirty="0" smtClean="0"/>
              <a:t>великая </a:t>
            </a:r>
            <a:r>
              <a:rPr lang="ru-RU" dirty="0"/>
              <a:t>княгиня была самого скромного мнения. Говорила, что «ум её не создан для больших дел, но у неё есть сердце, и его она может и хочет отдать людям, и отдать без остатка»...</a:t>
            </a:r>
          </a:p>
          <a:p>
            <a:pPr marL="0" indent="0" algn="just">
              <a:buNone/>
            </a:pPr>
            <a:r>
              <a:rPr lang="ru-RU" dirty="0"/>
              <a:t>В монашеском одеянии она </a:t>
            </a:r>
            <a:r>
              <a:rPr lang="ru-RU" dirty="0" smtClean="0"/>
              <a:t>ещё </a:t>
            </a:r>
            <a:r>
              <a:rPr lang="ru-RU" dirty="0"/>
              <a:t>прекраснее, чем в светском. </a:t>
            </a:r>
            <a:r>
              <a:rPr lang="ru-RU" dirty="0" smtClean="0"/>
              <a:t>Память </a:t>
            </a:r>
            <a:r>
              <a:rPr lang="ru-RU" dirty="0"/>
              <a:t>Святой </a:t>
            </a:r>
            <a:r>
              <a:rPr lang="ru-RU" dirty="0" err="1"/>
              <a:t>Елисаветы</a:t>
            </a:r>
            <a:r>
              <a:rPr lang="ru-RU" dirty="0"/>
              <a:t> окрыляет, глядя на эти образы, всматриваясь в них, в эту глубину- чувствуешь продолжение добра.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153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28800"/>
            <a:ext cx="4303043" cy="4350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0506" y="26369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Roboto"/>
              </a:rPr>
              <a:t>Принцесса Елизавета Гессенская в юности. </a:t>
            </a:r>
            <a:endParaRPr lang="ru-RU" sz="2400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Й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Хартман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. 1871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г. </a:t>
            </a:r>
            <a:endParaRPr lang="ru-RU" sz="2400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Холст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масло. 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Британская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королевская коллекция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10515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4107696" cy="55446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1916832"/>
            <a:ext cx="38884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333333"/>
                </a:solidFill>
                <a:latin typeface="Roboto"/>
              </a:rPr>
              <a:t>Великий князь Сергей Александрович с невестой Елизаветой Федоровной. </a:t>
            </a:r>
            <a:endParaRPr lang="ru-RU" sz="2400" dirty="0" smtClean="0">
              <a:solidFill>
                <a:srgbClr val="333333"/>
              </a:solidFill>
              <a:latin typeface="Roboto"/>
            </a:endParaRPr>
          </a:p>
          <a:p>
            <a:r>
              <a:rPr lang="ru-RU" sz="2400" dirty="0" err="1" smtClean="0">
                <a:solidFill>
                  <a:srgbClr val="333333"/>
                </a:solidFill>
                <a:latin typeface="Roboto"/>
              </a:rPr>
              <a:t>Брож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Карл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Осипович, 1884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г.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 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Гравюра на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дереве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4383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82496" y="1988840"/>
            <a:ext cx="4304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Roboto"/>
              </a:rPr>
              <a:t>Портрет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Великой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княгини Елизаветы Федоровны.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Александровский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Степан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Федорович, 1887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г. </a:t>
            </a:r>
            <a:endParaRPr lang="ru-RU" sz="2400" dirty="0" smtClean="0">
              <a:solidFill>
                <a:srgbClr val="333333"/>
              </a:solidFill>
              <a:latin typeface="Roboto"/>
            </a:endParaRPr>
          </a:p>
          <a:p>
            <a:pPr algn="just"/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Бумага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на доске; акварель, графитный карандаш, гуашь, белила</a:t>
            </a:r>
            <a:endParaRPr lang="ru-RU" sz="2400" dirty="0"/>
          </a:p>
        </p:txBody>
      </p:sp>
      <p:pic>
        <p:nvPicPr>
          <p:cNvPr id="7170" name="Picture 2" descr="https://orif64.ru/wp-content/uploads/ef-aleksandrovsky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202984" cy="54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309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rif64.ru/wp-content/uploads/ef_karl-zon-ermitaj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6094"/>
            <a:ext cx="3672408" cy="502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9270" y="22048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Roboto"/>
              </a:rPr>
              <a:t>Портрет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Великой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княгини Елизаветы Федоровны. </a:t>
            </a:r>
            <a:endParaRPr lang="ru-RU" sz="2400" dirty="0" smtClean="0">
              <a:solidFill>
                <a:srgbClr val="333333"/>
              </a:solidFill>
              <a:latin typeface="Roboto"/>
            </a:endParaRPr>
          </a:p>
          <a:p>
            <a:pPr algn="just"/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Зон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, Карл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Рудольф, 1885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г., Германия. Холст,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масло. Государственный Эрмитаж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47162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1412776"/>
            <a:ext cx="40427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Великая княгиня Елизавета Федоровна. </a:t>
            </a:r>
            <a:r>
              <a:rPr lang="ru-RU" sz="2400" dirty="0" smtClean="0"/>
              <a:t>Фридрих </a:t>
            </a:r>
            <a:r>
              <a:rPr lang="ru-RU" sz="2400" dirty="0"/>
              <a:t>Август фон </a:t>
            </a:r>
            <a:r>
              <a:rPr lang="ru-RU" sz="2400" dirty="0" err="1" smtClean="0"/>
              <a:t>Каульбах</a:t>
            </a:r>
            <a:r>
              <a:rPr lang="ru-RU" sz="2400" dirty="0" smtClean="0"/>
              <a:t>, </a:t>
            </a:r>
            <a:r>
              <a:rPr lang="en-US" sz="2400" dirty="0" smtClean="0"/>
              <a:t>1892</a:t>
            </a:r>
            <a:r>
              <a:rPr lang="ru-RU" sz="2400" dirty="0" smtClean="0"/>
              <a:t>г.</a:t>
            </a:r>
            <a:r>
              <a:rPr lang="en-US" sz="2400" dirty="0" smtClean="0"/>
              <a:t> </a:t>
            </a:r>
            <a:r>
              <a:rPr lang="ru-RU" sz="2400" dirty="0"/>
              <a:t>Национальный музей искусств Азербайджана, Баку</a:t>
            </a:r>
          </a:p>
          <a:p>
            <a:endParaRPr lang="ru-RU" dirty="0"/>
          </a:p>
        </p:txBody>
      </p:sp>
      <p:pic>
        <p:nvPicPr>
          <p:cNvPr id="4098" name="Picture 2" descr="https://orif64.ru/wp-content/uploads/ef-kaulbah-a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1765" r="1558" b="10441"/>
          <a:stretch/>
        </p:blipFill>
        <p:spPr bwMode="auto">
          <a:xfrm>
            <a:off x="323528" y="188640"/>
            <a:ext cx="4320480" cy="61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4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734941"/>
            <a:ext cx="6779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Roboto"/>
              </a:rPr>
              <a:t>Великая княгиня Елизавета Федоровна. </a:t>
            </a:r>
            <a:r>
              <a:rPr lang="ru-RU" sz="2400" dirty="0" smtClean="0">
                <a:solidFill>
                  <a:srgbClr val="333333"/>
                </a:solidFill>
                <a:latin typeface="Roboto"/>
              </a:rPr>
              <a:t>Фридрих 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Август фон </a:t>
            </a:r>
            <a:r>
              <a:rPr lang="ru-RU" sz="2400" dirty="0" err="1">
                <a:solidFill>
                  <a:srgbClr val="333333"/>
                </a:solidFill>
                <a:latin typeface="Roboto"/>
              </a:rPr>
              <a:t>Каульбах</a:t>
            </a:r>
            <a:r>
              <a:rPr lang="ru-RU" sz="2400" dirty="0">
                <a:solidFill>
                  <a:srgbClr val="333333"/>
                </a:solidFill>
                <a:latin typeface="Roboto"/>
              </a:rPr>
              <a:t>. </a:t>
            </a:r>
            <a:endParaRPr lang="ru-RU" sz="2400" dirty="0"/>
          </a:p>
        </p:txBody>
      </p:sp>
      <p:pic>
        <p:nvPicPr>
          <p:cNvPr id="5122" name="Picture 2" descr="https://orif64.ru/wp-content/uploads/ef-kaulbah-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0" y="120264"/>
            <a:ext cx="3071529" cy="38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orif64.ru/wp-content/uploads/ef-kaulbah-1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2746648" cy="327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orif64.ru/wp-content/uploads/ef-kaulb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19" y="1484784"/>
            <a:ext cx="3013625" cy="400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08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484784"/>
            <a:ext cx="43451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Великая княгиня Елизавета Федоровна в Ильинском. Франсуа </a:t>
            </a:r>
            <a:r>
              <a:rPr lang="ru-RU" sz="2400" dirty="0" err="1"/>
              <a:t>Фламенг</a:t>
            </a:r>
            <a:r>
              <a:rPr lang="ru-RU" sz="2400" dirty="0"/>
              <a:t> </a:t>
            </a:r>
            <a:r>
              <a:rPr lang="ru-RU" sz="2400" dirty="0" smtClean="0"/>
              <a:t>, 1894 </a:t>
            </a:r>
            <a:r>
              <a:rPr lang="ru-RU" sz="2400" dirty="0"/>
              <a:t>г. Портрет заказан великим князем Сергеем Александровичем к 10-летию свадьбы.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671" y="692696"/>
            <a:ext cx="4546822" cy="57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26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463</Words>
  <Application>Microsoft Office PowerPoint</Application>
  <PresentationFormat>Экран (4:3)</PresentationFormat>
  <Paragraphs>64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Georgia</vt:lpstr>
      <vt:lpstr>Roboto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Александра Федоровна и Елизавета Федоровна у рояля</vt:lpstr>
      <vt:lpstr>Презентация PowerPoint</vt:lpstr>
      <vt:lpstr>Презентация PowerPoint</vt:lpstr>
      <vt:lpstr>Гатчина 1884г.</vt:lpstr>
      <vt:lpstr>1880-е годы</vt:lpstr>
      <vt:lpstr>Царское Село 1898 г.</vt:lpstr>
      <vt:lpstr>Презентация PowerPoint</vt:lpstr>
      <vt:lpstr>Презентация PowerPoint</vt:lpstr>
      <vt:lpstr>Автопортрет Великой княгини Елизаветы Фёдоровны 1893г. (находится в частной коллекции)</vt:lpstr>
      <vt:lpstr>Портрет императрицы  Александры Фёдоровны, 1897г. (акварель)</vt:lpstr>
      <vt:lpstr>Литография по рисунку Великой  княгини Елизаветы Фёдоровны 1915г.</vt:lpstr>
      <vt:lpstr>Елизавета Фёдоровна передала три своих рисунка в пользу общины Святой Евгении. Тиражом в 5000 экземпляров они были изданы в 1902 году</vt:lpstr>
      <vt:lpstr>Икона «Святые Марфа и Мария» </vt:lpstr>
      <vt:lpstr>Иконы «Спас Нерукотворный», «Святые Марфа и Мария» (лицевая гладь)</vt:lpstr>
      <vt:lpstr>Презентация PowerPoint</vt:lpstr>
      <vt:lpstr>М.В. Нестеров</vt:lpstr>
      <vt:lpstr>Заключение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 Владимировна</cp:lastModifiedBy>
  <cp:revision>64</cp:revision>
  <dcterms:created xsi:type="dcterms:W3CDTF">2013-08-20T22:02:58Z</dcterms:created>
  <dcterms:modified xsi:type="dcterms:W3CDTF">2021-10-13T09:19:37Z</dcterms:modified>
</cp:coreProperties>
</file>