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103" autoAdjust="0"/>
  </p:normalViewPr>
  <p:slideViewPr>
    <p:cSldViewPr>
      <p:cViewPr varScale="1">
        <p:scale>
          <a:sx n="70" d="100"/>
          <a:sy n="70" d="100"/>
        </p:scale>
        <p:origin x="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1916832"/>
            <a:ext cx="9144000" cy="49411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26064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Звезда по имени Солнце</a:t>
            </a:r>
            <a:endParaRPr lang="ru-RU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721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138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179512" y="2606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Анаксагор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439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244"/>
            <a:ext cx="9144000" cy="69292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07504" y="620688"/>
            <a:ext cx="20882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Ярило – бог солнца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7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7687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602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718</TotalTime>
  <Words>9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ВС</cp:lastModifiedBy>
  <cp:revision>88</cp:revision>
  <dcterms:created xsi:type="dcterms:W3CDTF">2013-02-18T15:34:09Z</dcterms:created>
  <dcterms:modified xsi:type="dcterms:W3CDTF">2023-12-27T08:04:10Z</dcterms:modified>
</cp:coreProperties>
</file>