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9A38-4040-467C-B2BE-F952D222E19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E9BA-3847-4622-A84F-C08FC31F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1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9A38-4040-467C-B2BE-F952D222E19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E9BA-3847-4622-A84F-C08FC31F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9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9A38-4040-467C-B2BE-F952D222E19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E9BA-3847-4622-A84F-C08FC31F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4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9A38-4040-467C-B2BE-F952D222E19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E9BA-3847-4622-A84F-C08FC31F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6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9A38-4040-467C-B2BE-F952D222E19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E9BA-3847-4622-A84F-C08FC31F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1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9A38-4040-467C-B2BE-F952D222E19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E9BA-3847-4622-A84F-C08FC31F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9A38-4040-467C-B2BE-F952D222E19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E9BA-3847-4622-A84F-C08FC31F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55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9A38-4040-467C-B2BE-F952D222E19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E9BA-3847-4622-A84F-C08FC31F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8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9A38-4040-467C-B2BE-F952D222E19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E9BA-3847-4622-A84F-C08FC31F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4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9A38-4040-467C-B2BE-F952D222E19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E9BA-3847-4622-A84F-C08FC31F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5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9A38-4040-467C-B2BE-F952D222E19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E9BA-3847-4622-A84F-C08FC31F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59A38-4040-467C-B2BE-F952D222E19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FE9BA-3847-4622-A84F-C08FC31F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1533" y="0"/>
            <a:ext cx="94078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0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Если </a:t>
            </a:r>
            <a:endParaRPr lang="ru-RU" sz="10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ru-RU" sz="10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д</a:t>
            </a:r>
            <a:r>
              <a:rPr lang="ru-RU" sz="10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обрый</a:t>
            </a:r>
          </a:p>
          <a:p>
            <a:pPr lvl="0" algn="ctr"/>
            <a:r>
              <a:rPr lang="ru-RU" sz="10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ты</a:t>
            </a:r>
            <a:endParaRPr lang="ru-RU" sz="10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80" y="3098926"/>
            <a:ext cx="9245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7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21" y="461916"/>
            <a:ext cx="8139065" cy="594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969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97" b="7485"/>
          <a:stretch/>
        </p:blipFill>
        <p:spPr>
          <a:xfrm flipH="1">
            <a:off x="3200670" y="72427"/>
            <a:ext cx="6612226" cy="6336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0" t="17380" r="1180" b="58043"/>
          <a:stretch/>
        </p:blipFill>
        <p:spPr>
          <a:xfrm flipH="1">
            <a:off x="252359" y="243514"/>
            <a:ext cx="2833000" cy="19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815">
            <a:off x="3188103" y="616548"/>
            <a:ext cx="7989791" cy="49622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3" y="3193307"/>
            <a:ext cx="2736304" cy="36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4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21" y="788145"/>
            <a:ext cx="4005767" cy="5677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858" y1="93895" x2="40157" y2="96802"/>
                        <a14:backgroundMark x1="49606" y1="76163" x2="51181" y2="88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98" y="516729"/>
            <a:ext cx="4392488" cy="59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870" l="0" r="99764">
                        <a14:foregroundMark x1="31759" y1="78981" x2="40260" y2="82870"/>
                        <a14:foregroundMark x1="76741" y1="88981" x2="87249" y2="8916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2987824" y="208678"/>
            <a:ext cx="5544616" cy="65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2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340" y="959667"/>
            <a:ext cx="96872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i="1" dirty="0">
                <a:ln w="10160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Мир, мир − навсегда, </a:t>
            </a:r>
            <a:endParaRPr lang="ru-RU" sz="8000" b="1" i="1" dirty="0" smtClean="0">
              <a:ln w="10160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lvl="0" algn="ctr"/>
            <a:r>
              <a:rPr lang="ru-RU" sz="8000" b="1" i="1" dirty="0" smtClean="0">
                <a:ln w="10160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ссора</a:t>
            </a:r>
            <a:r>
              <a:rPr lang="ru-RU" sz="8000" b="1" i="1" dirty="0">
                <a:ln w="10160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, ссора − никогда</a:t>
            </a:r>
          </a:p>
        </p:txBody>
      </p:sp>
    </p:spTree>
    <p:extLst>
      <p:ext uri="{BB962C8B-B14F-4D97-AF65-F5344CB8AC3E}">
        <p14:creationId xmlns:p14="http://schemas.microsoft.com/office/powerpoint/2010/main" val="96759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1533" y="0"/>
            <a:ext cx="94078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0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Если </a:t>
            </a:r>
          </a:p>
          <a:p>
            <a:pPr lvl="0" algn="ctr"/>
            <a:r>
              <a:rPr lang="ru-RU" sz="10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д</a:t>
            </a:r>
            <a:r>
              <a:rPr lang="ru-RU" sz="10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обрый</a:t>
            </a:r>
          </a:p>
          <a:p>
            <a:pPr lvl="0" algn="ctr"/>
            <a:r>
              <a:rPr lang="ru-RU" sz="10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ты</a:t>
            </a:r>
            <a:endParaRPr lang="ru-RU" sz="10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80" y="3098926"/>
            <a:ext cx="9245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51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17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Моноблок</dc:creator>
  <cp:lastModifiedBy>ВС</cp:lastModifiedBy>
  <cp:revision>7</cp:revision>
  <dcterms:created xsi:type="dcterms:W3CDTF">2024-09-19T15:33:17Z</dcterms:created>
  <dcterms:modified xsi:type="dcterms:W3CDTF">2024-09-27T15:26:14Z</dcterms:modified>
</cp:coreProperties>
</file>