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7" r:id="rId5"/>
    <p:sldId id="268" r:id="rId6"/>
    <p:sldId id="269" r:id="rId7"/>
    <p:sldId id="271" r:id="rId8"/>
    <p:sldId id="275" r:id="rId9"/>
    <p:sldId id="274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579B-C0FA-42B7-A570-00DA768ED250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433BE-0F5B-4C6D-8E39-39705ECCB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5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5C78-B8F5-4B31-8401-5C1F60CD7F8C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6FF3-EACE-41D4-9E0A-BD9D84296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7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1D59-E659-4C3E-9B8D-B2AE4350149D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25FA9-6CB1-4D6C-AC7E-9BEA74DD0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1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02FC-18C1-475A-A4AB-CF851AC216C2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688B-0316-4143-B789-333E5CCD0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8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327E4-59AF-46C8-AD99-73FDEF573D69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7C6C-3D7A-43BA-A355-EE60BE3F9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4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C1D8-B9F2-4B5E-A922-DA60D72296F2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08BA-DDF2-4BD6-8D20-8926D1309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3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092D-BCC0-4869-A215-F671B8A7C61A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19D2-E90C-440A-AC5B-CB0514E79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E219-6838-43CC-BCBD-7C81A79BEC66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E220E-CE14-45BF-A8AA-D70FFCA39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3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4D651-A4A1-49FF-956D-94E2F71820FB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CE3B-207C-4D94-BBA2-258B15D83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B012-65F0-4DAD-AFD8-8F3A06E9B9D7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F40A-0632-423F-B29F-8D83B9226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4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40060-894F-438F-A516-BFD426111E95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09E36-A8F8-48C6-ACE8-063300CE2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1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0056F5-7BF0-4CB5-9738-8EB6F7B5D9D3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31C8AF-817E-46F7-A6BB-330279D88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460432" cy="4608512"/>
          </a:xfrm>
        </p:spPr>
        <p:txBody>
          <a:bodyPr/>
          <a:lstStyle/>
          <a:p>
            <a:r>
              <a:rPr lang="ru-RU" sz="5300" dirty="0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  <a:t>      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  <a:t>Весёлый </a:t>
            </a:r>
            <a:r>
              <a:rPr lang="ru-RU" sz="3600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  <a:t>урок по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  <a:t>   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  <a:t>по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  <a:t>         книге И.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  <a:t>Токмаковой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  <a:t>                  «Может, 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bat-Bold" pitchFamily="2" charset="0"/>
              </a:rPr>
              <a:t>         Нуль не виноват»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bat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Ирина </a:t>
            </a:r>
            <a:r>
              <a:rPr lang="ru-RU" alt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Токмакова</a:t>
            </a:r>
            <a:endParaRPr lang="ru-RU" alt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alt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br>
              <a:rPr lang="ru-RU" alt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alt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alt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 П. </a:t>
            </a:r>
            <a:r>
              <a:rPr lang="ru-RU" alt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Токмакова</a:t>
            </a:r>
            <a:endParaRPr lang="ru-RU" alt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61" y="475404"/>
            <a:ext cx="4283968" cy="5875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6250" r="13592" b="14017"/>
          <a:stretch/>
        </p:blipFill>
        <p:spPr>
          <a:xfrm>
            <a:off x="807990" y="475404"/>
            <a:ext cx="3557049" cy="5041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alt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9" y="463875"/>
            <a:ext cx="7613871" cy="59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alt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62473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Ирина </a:t>
            </a:r>
            <a:r>
              <a:rPr lang="ru-RU" alt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Токмакова</a:t>
            </a:r>
            <a:endParaRPr lang="ru-RU" alt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36" y="404664"/>
            <a:ext cx="649106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Ирина </a:t>
            </a:r>
            <a:r>
              <a:rPr lang="ru-RU" alt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Токмакова</a:t>
            </a:r>
            <a:endParaRPr lang="ru-RU" alt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32528"/>
            <a:ext cx="6984776" cy="56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Ирина </a:t>
            </a:r>
            <a:r>
              <a:rPr lang="ru-RU" alt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Токмакова</a:t>
            </a:r>
            <a:endParaRPr lang="ru-RU" alt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67544"/>
            <a:ext cx="597666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alt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44562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alt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6" y="404664"/>
            <a:ext cx="633670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31a32dea9455e84fd2bfbcf3dd2625ba5062d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13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Arbat-Bold</vt:lpstr>
      <vt:lpstr>Arial</vt:lpstr>
      <vt:lpstr>Calibri</vt:lpstr>
      <vt:lpstr>Тема Office</vt:lpstr>
      <vt:lpstr>         Весёлый урок по     по         книге И. Токмаковой                   «Может,            Нуль не виноват»</vt:lpstr>
      <vt:lpstr>             И. П. Токмакова</vt:lpstr>
      <vt:lpstr>Презентация PowerPoint</vt:lpstr>
      <vt:lpstr>Презентация PowerPoint</vt:lpstr>
      <vt:lpstr>Ирина Токмакова</vt:lpstr>
      <vt:lpstr>Ирина Токмакова</vt:lpstr>
      <vt:lpstr>Ирина Токмакова</vt:lpstr>
      <vt:lpstr>Презентация PowerPoint</vt:lpstr>
      <vt:lpstr>Презентация PowerPoint</vt:lpstr>
      <vt:lpstr>Ирина Токмакова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ВС</cp:lastModifiedBy>
  <cp:revision>45</cp:revision>
  <dcterms:created xsi:type="dcterms:W3CDTF">2011-08-02T23:19:04Z</dcterms:created>
  <dcterms:modified xsi:type="dcterms:W3CDTF">2024-02-02T08:57:48Z</dcterms:modified>
</cp:coreProperties>
</file>