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75" r:id="rId3"/>
    <p:sldId id="284" r:id="rId4"/>
    <p:sldId id="277" r:id="rId5"/>
    <p:sldId id="281" r:id="rId6"/>
    <p:sldId id="285" r:id="rId7"/>
    <p:sldId id="283" r:id="rId8"/>
    <p:sldId id="28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81" d="100"/>
          <a:sy n="81" d="100"/>
        </p:scale>
        <p:origin x="88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FB2-464D-4F57-8166-ED5661ACB1B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597C-F5CC-4221-B5B6-5B7FE9366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FB2-464D-4F57-8166-ED5661ACB1B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597C-F5CC-4221-B5B6-5B7FE936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FB2-464D-4F57-8166-ED5661ACB1B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597C-F5CC-4221-B5B6-5B7FE936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FB2-464D-4F57-8166-ED5661ACB1B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597C-F5CC-4221-B5B6-5B7FE9366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FB2-464D-4F57-8166-ED5661ACB1B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597C-F5CC-4221-B5B6-5B7FE936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FB2-464D-4F57-8166-ED5661ACB1B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597C-F5CC-4221-B5B6-5B7FE9366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FB2-464D-4F57-8166-ED5661ACB1B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597C-F5CC-4221-B5B6-5B7FE9366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FB2-464D-4F57-8166-ED5661ACB1B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597C-F5CC-4221-B5B6-5B7FE936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FB2-464D-4F57-8166-ED5661ACB1B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597C-F5CC-4221-B5B6-5B7FE936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FB2-464D-4F57-8166-ED5661ACB1B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597C-F5CC-4221-B5B6-5B7FE936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FB2-464D-4F57-8166-ED5661ACB1B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597C-F5CC-4221-B5B6-5B7FE9366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AA3FB2-464D-4F57-8166-ED5661ACB1B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CB597C-F5CC-4221-B5B6-5B7FE9366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1663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Смоленская областная библиотека для детей и молодёжи имени И. С. Соколова-Микитова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484784"/>
            <a:ext cx="748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«Покормите птиц зимой!»</a:t>
            </a:r>
            <a:endParaRPr lang="ru-RU" sz="8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4784"/>
            <a:ext cx="1260366" cy="6915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437112"/>
            <a:ext cx="3456384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908720"/>
            <a:ext cx="4713108" cy="3142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21" y="3717032"/>
            <a:ext cx="3879144" cy="2845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8640"/>
            <a:ext cx="216024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9552" y="4365104"/>
            <a:ext cx="40324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Кормушки для птиц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45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93" y="188640"/>
            <a:ext cx="3946191" cy="5583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23728" y="594928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Евгений Иванович Носов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620689"/>
            <a:ext cx="7632847" cy="5724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56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3" y="620688"/>
            <a:ext cx="8103166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63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3"/>
            <a:ext cx="3096344" cy="2061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59632" y="27089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8080"/>
                </a:solidFill>
              </a:rPr>
              <a:t>зимородок</a:t>
            </a: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2447925"/>
            <a:ext cx="2619375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07904" y="45811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клест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00" y="4435436"/>
            <a:ext cx="2534072" cy="1900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660232" y="65253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поползень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5" y="4165954"/>
            <a:ext cx="2825787" cy="1885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43608" y="61653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рябчик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32" y="671512"/>
            <a:ext cx="2515818" cy="1776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444208" y="253767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снегирь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51" y="5108458"/>
            <a:ext cx="2262188" cy="1511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067944" y="66196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сойка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1676" y="167435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синица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29" y="476674"/>
            <a:ext cx="1782832" cy="1197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45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63688" y="6309320"/>
            <a:ext cx="5400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Фото и иллюстрации взяты из открытых источников сети </a:t>
            </a:r>
            <a:r>
              <a:rPr lang="ru-RU" sz="1300" dirty="0" smtClean="0"/>
              <a:t>Интернет.</a:t>
            </a:r>
            <a:endParaRPr lang="ru-RU" sz="13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3754</TotalTime>
  <Words>41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Абонемент МЛ</dc:creator>
  <cp:lastModifiedBy>ВС</cp:lastModifiedBy>
  <cp:revision>242</cp:revision>
  <dcterms:created xsi:type="dcterms:W3CDTF">2014-05-12T10:38:31Z</dcterms:created>
  <dcterms:modified xsi:type="dcterms:W3CDTF">2024-12-20T11:22:47Z</dcterms:modified>
</cp:coreProperties>
</file>