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103" autoAdjust="0"/>
  </p:normalViewPr>
  <p:slideViewPr>
    <p:cSldViewPr>
      <p:cViewPr varScale="1">
        <p:scale>
          <a:sx n="70" d="100"/>
          <a:sy n="70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08518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Загадочный мир насекомых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44770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1" y="3356992"/>
            <a:ext cx="4899229" cy="350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0149" y="497930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Бабочка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59832" y="51074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4716016" y="19888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393305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Мотылёк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6" y="100206"/>
            <a:ext cx="2478035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13134"/>
            <a:ext cx="1853604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84" y="260648"/>
            <a:ext cx="2208460" cy="2943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1" y="3613134"/>
            <a:ext cx="2189088" cy="2821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99" y="2025000"/>
            <a:ext cx="2805373" cy="37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465032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11" y="2019674"/>
            <a:ext cx="2407926" cy="3250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18" y="178300"/>
            <a:ext cx="2384019" cy="3178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90" y="3645024"/>
            <a:ext cx="2366451" cy="30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" y="0"/>
            <a:ext cx="9426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834</TotalTime>
  <Words>5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ВС</cp:lastModifiedBy>
  <cp:revision>85</cp:revision>
  <dcterms:created xsi:type="dcterms:W3CDTF">2013-02-18T15:34:09Z</dcterms:created>
  <dcterms:modified xsi:type="dcterms:W3CDTF">2023-12-27T07:45:26Z</dcterms:modified>
</cp:coreProperties>
</file>