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3BF23-FD5C-440B-A8FC-6C7906D8CA8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7C71D-874F-447A-90AE-188BF0414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1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7C71D-874F-447A-90AE-188BF041405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8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05B-49E2-45CE-9F37-D73C9F5CF30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C4EF4C-11C6-41E5-B476-7551C137AFF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05B-49E2-45CE-9F37-D73C9F5CF30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EF4C-11C6-41E5-B476-7551C137A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05B-49E2-45CE-9F37-D73C9F5CF30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EF4C-11C6-41E5-B476-7551C137A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82C05B-49E2-45CE-9F37-D73C9F5CF30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3C4EF4C-11C6-41E5-B476-7551C137AFF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05B-49E2-45CE-9F37-D73C9F5CF30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EF4C-11C6-41E5-B476-7551C137AF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05B-49E2-45CE-9F37-D73C9F5CF30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EF4C-11C6-41E5-B476-7551C137AF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EF4C-11C6-41E5-B476-7551C137A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05B-49E2-45CE-9F37-D73C9F5CF30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05B-49E2-45CE-9F37-D73C9F5CF30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EF4C-11C6-41E5-B476-7551C137AF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05B-49E2-45CE-9F37-D73C9F5CF30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EF4C-11C6-41E5-B476-7551C137A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82C05B-49E2-45CE-9F37-D73C9F5CF30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C4EF4C-11C6-41E5-B476-7551C137AF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05B-49E2-45CE-9F37-D73C9F5CF30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C4EF4C-11C6-41E5-B476-7551C137AF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82C05B-49E2-45CE-9F37-D73C9F5CF30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3C4EF4C-11C6-41E5-B476-7551C137AFF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352928" cy="6309320"/>
          </a:xfrm>
        </p:spPr>
        <p:txBody>
          <a:bodyPr>
            <a:noAutofit/>
          </a:bodyPr>
          <a:lstStyle/>
          <a:p>
            <a:r>
              <a:rPr lang="ru-RU" sz="1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olina" panose="02000605060000020004" pitchFamily="2" charset="0"/>
              </a:rPr>
              <a:t>Жизнь</a:t>
            </a:r>
            <a:br>
              <a:rPr lang="ru-RU" sz="1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olina" panose="02000605060000020004" pitchFamily="2" charset="0"/>
              </a:rPr>
            </a:br>
            <a:r>
              <a:rPr lang="ru-RU" sz="1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olina" panose="02000605060000020004" pitchFamily="2" charset="0"/>
              </a:rPr>
              <a:t>ради </a:t>
            </a:r>
            <a:br>
              <a:rPr lang="ru-RU" sz="1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olina" panose="02000605060000020004" pitchFamily="2" charset="0"/>
              </a:rPr>
            </a:br>
            <a:r>
              <a:rPr lang="ru-RU" sz="1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olina" panose="02000605060000020004" pitchFamily="2" charset="0"/>
              </a:rPr>
              <a:t>прекрасного</a:t>
            </a:r>
            <a:endParaRPr lang="ru-RU" sz="1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olina" panose="02000605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8" y="188641"/>
            <a:ext cx="8820000" cy="6094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6021288"/>
            <a:ext cx="4680520" cy="617227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Корпус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дома военного интерната. 1943 г.</a:t>
            </a:r>
          </a:p>
        </p:txBody>
      </p:sp>
    </p:spTree>
    <p:extLst>
      <p:ext uri="{BB962C8B-B14F-4D97-AF65-F5344CB8AC3E}">
        <p14:creationId xmlns:p14="http://schemas.microsoft.com/office/powerpoint/2010/main" val="16425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2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6093296"/>
            <a:ext cx="4680520" cy="617227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На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улице освобождённого города. 1944 г.</a:t>
            </a:r>
          </a:p>
        </p:txBody>
      </p:sp>
    </p:spTree>
    <p:extLst>
      <p:ext uri="{BB962C8B-B14F-4D97-AF65-F5344CB8AC3E}">
        <p14:creationId xmlns:p14="http://schemas.microsoft.com/office/powerpoint/2010/main" val="6936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2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6196149"/>
            <a:ext cx="3024336" cy="617227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Обитатели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руин. 1945 г.</a:t>
            </a:r>
          </a:p>
        </p:txBody>
      </p:sp>
    </p:spTree>
    <p:extLst>
      <p:ext uri="{BB962C8B-B14F-4D97-AF65-F5344CB8AC3E}">
        <p14:creationId xmlns:p14="http://schemas.microsoft.com/office/powerpoint/2010/main" val="26136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82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6237312"/>
            <a:ext cx="5328592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Остатки  домов  на  Б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. Советской. 1944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г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089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2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6309320"/>
            <a:ext cx="885698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Разрушения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по </a:t>
            </a:r>
            <a:r>
              <a:rPr lang="ru-RU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Резницкой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улице (ныне ул. Парижской Коммуны).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1945 г.</a:t>
            </a:r>
          </a:p>
        </p:txBody>
      </p:sp>
    </p:spTree>
    <p:extLst>
      <p:ext uri="{BB962C8B-B14F-4D97-AF65-F5344CB8AC3E}">
        <p14:creationId xmlns:p14="http://schemas.microsoft.com/office/powerpoint/2010/main" val="242875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2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6237312"/>
            <a:ext cx="5472608" cy="504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Разрушения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по улице Соболева. 1945 г.</a:t>
            </a:r>
          </a:p>
        </p:txBody>
      </p:sp>
    </p:spTree>
    <p:extLst>
      <p:ext uri="{BB962C8B-B14F-4D97-AF65-F5344CB8AC3E}">
        <p14:creationId xmlns:p14="http://schemas.microsoft.com/office/powerpoint/2010/main" val="42894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2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6209928"/>
            <a:ext cx="5544616" cy="45943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Разрушенное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здание клуба милиции.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1945 г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91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2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6309320"/>
            <a:ext cx="7488832" cy="4046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Разрушенные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производственные корпуса авиазавода.</a:t>
            </a:r>
          </a:p>
        </p:txBody>
      </p:sp>
    </p:spTree>
    <p:extLst>
      <p:ext uri="{BB962C8B-B14F-4D97-AF65-F5344CB8AC3E}">
        <p14:creationId xmlns:p14="http://schemas.microsoft.com/office/powerpoint/2010/main" val="31599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2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6233931"/>
            <a:ext cx="5976664" cy="43542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Разрушенный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дом специалистов. 1943 г.</a:t>
            </a:r>
          </a:p>
        </p:txBody>
      </p:sp>
    </p:spTree>
    <p:extLst>
      <p:ext uri="{BB962C8B-B14F-4D97-AF65-F5344CB8AC3E}">
        <p14:creationId xmlns:p14="http://schemas.microsoft.com/office/powerpoint/2010/main" val="249471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2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6237312"/>
            <a:ext cx="4680520" cy="45943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Руины </a:t>
            </a:r>
            <a:r>
              <a:rPr lang="ru-RU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электротехникума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. 1945 г.</a:t>
            </a:r>
          </a:p>
        </p:txBody>
      </p:sp>
    </p:spTree>
    <p:extLst>
      <p:ext uri="{BB962C8B-B14F-4D97-AF65-F5344CB8AC3E}">
        <p14:creationId xmlns:p14="http://schemas.microsoft.com/office/powerpoint/2010/main" val="37402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764704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inrichScript" panose="02000505020000020004" pitchFamily="2" charset="0"/>
              </a:rPr>
              <a:t>К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inrichScript" panose="02000505020000020004" pitchFamily="2" charset="0"/>
              </a:rPr>
              <a:t>100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inrichScript" panose="02000505020000020004" pitchFamily="2" charset="0"/>
              </a:rPr>
              <a:t>-летию </a:t>
            </a:r>
          </a:p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inrichScript" panose="02000505020000020004" pitchFamily="2" charset="0"/>
              </a:rPr>
              <a:t>архитектора и художника </a:t>
            </a:r>
          </a:p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inrichScript" panose="02000505020000020004" pitchFamily="2" charset="0"/>
              </a:rPr>
              <a:t>Виталия Ивановича 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inrichScript" panose="02000505020000020004" pitchFamily="2" charset="0"/>
              </a:rPr>
              <a:t>Бухтеева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inrichScript" panose="02000505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2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6199148"/>
            <a:ext cx="6480720" cy="5422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У восточной 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стороны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крепостной стены.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1944 г.</a:t>
            </a:r>
          </a:p>
        </p:txBody>
      </p:sp>
    </p:spTree>
    <p:extLst>
      <p:ext uri="{BB962C8B-B14F-4D97-AF65-F5344CB8AC3E}">
        <p14:creationId xmlns:p14="http://schemas.microsoft.com/office/powerpoint/2010/main" val="298363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2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6237312"/>
            <a:ext cx="4608512" cy="53144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У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гостиницы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«Смоленск».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1946 г.</a:t>
            </a:r>
          </a:p>
        </p:txBody>
      </p:sp>
    </p:spTree>
    <p:extLst>
      <p:ext uri="{BB962C8B-B14F-4D97-AF65-F5344CB8AC3E}">
        <p14:creationId xmlns:p14="http://schemas.microsoft.com/office/powerpoint/2010/main" val="34663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2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6262126"/>
            <a:ext cx="2880320" cy="59587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У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дома книги. 1945 г.</a:t>
            </a:r>
          </a:p>
        </p:txBody>
      </p:sp>
    </p:spTree>
    <p:extLst>
      <p:ext uri="{BB962C8B-B14F-4D97-AF65-F5344CB8AC3E}">
        <p14:creationId xmlns:p14="http://schemas.microsoft.com/office/powerpoint/2010/main" val="277979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2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6165304"/>
            <a:ext cx="4680520" cy="53144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Улица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Ленина.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Дом с часами.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1943 г.</a:t>
            </a:r>
          </a:p>
        </p:txBody>
      </p:sp>
    </p:spTree>
    <p:extLst>
      <p:ext uri="{BB962C8B-B14F-4D97-AF65-F5344CB8AC3E}">
        <p14:creationId xmlns:p14="http://schemas.microsoft.com/office/powerpoint/2010/main" val="280476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7" y="404664"/>
            <a:ext cx="9144000" cy="6022162"/>
          </a:xfrm>
          <a:effectLst>
            <a:softEdge rad="317500"/>
          </a:effec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2304256" cy="8229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Смоленск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7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3312368" cy="4584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5936" y="476672"/>
            <a:ext cx="4618856" cy="4620749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anose="020B0600000101010101" pitchFamily="2" charset="0"/>
              </a:rPr>
              <a:t>Бухтеев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Виталий Иванович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/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(1923-2014)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veni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1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20000" cy="6174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6093296"/>
            <a:ext cx="5338936" cy="617227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Взорванная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церковь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Иоанна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Богослова. 1943 г.</a:t>
            </a:r>
          </a:p>
        </p:txBody>
      </p:sp>
    </p:spTree>
    <p:extLst>
      <p:ext uri="{BB962C8B-B14F-4D97-AF65-F5344CB8AC3E}">
        <p14:creationId xmlns:p14="http://schemas.microsoft.com/office/powerpoint/2010/main" val="95910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2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6093296"/>
            <a:ext cx="4032448" cy="61722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Ул.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Большая Советская</a:t>
            </a:r>
          </a:p>
        </p:txBody>
      </p:sp>
    </p:spTree>
    <p:extLst>
      <p:ext uri="{BB962C8B-B14F-4D97-AF65-F5344CB8AC3E}">
        <p14:creationId xmlns:p14="http://schemas.microsoft.com/office/powerpoint/2010/main" val="29913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11"/>
          <a:stretch/>
        </p:blipFill>
        <p:spPr>
          <a:xfrm>
            <a:off x="179512" y="116632"/>
            <a:ext cx="882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5949280"/>
            <a:ext cx="7056784" cy="617227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Ул. Краснознамённая (ныне ул. Маршала Жукова). 1945 г.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veni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6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2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6021288"/>
            <a:ext cx="4392488" cy="61722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Вознесенский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монастырь. 1943 г.</a:t>
            </a:r>
          </a:p>
        </p:txBody>
      </p:sp>
    </p:spTree>
    <p:extLst>
      <p:ext uri="{BB962C8B-B14F-4D97-AF65-F5344CB8AC3E}">
        <p14:creationId xmlns:p14="http://schemas.microsoft.com/office/powerpoint/2010/main" val="38401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248472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0" y="2420888"/>
            <a:ext cx="3096344" cy="112128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Дом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железного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потока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(Дом со львами)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" pitchFamily="2" charset="0"/>
              </a:rPr>
              <a:t>1945 г.</a:t>
            </a:r>
          </a:p>
        </p:txBody>
      </p:sp>
    </p:spTree>
    <p:extLst>
      <p:ext uri="{BB962C8B-B14F-4D97-AF65-F5344CB8AC3E}">
        <p14:creationId xmlns:p14="http://schemas.microsoft.com/office/powerpoint/2010/main" val="104852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</TotalTime>
  <Words>162</Words>
  <Application>Microsoft Office PowerPoint</Application>
  <PresentationFormat>Экран (4:3)</PresentationFormat>
  <Paragraphs>26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Carolina</vt:lpstr>
      <vt:lpstr>Constantia</vt:lpstr>
      <vt:lpstr>HeinrichScript</vt:lpstr>
      <vt:lpstr>Souvenir</vt:lpstr>
      <vt:lpstr>Wingdings 2</vt:lpstr>
      <vt:lpstr>Бумажная</vt:lpstr>
      <vt:lpstr>Жизнь ради  прекрасного</vt:lpstr>
      <vt:lpstr>Презентация PowerPoint</vt:lpstr>
      <vt:lpstr>Смоленск</vt:lpstr>
      <vt:lpstr>Бухтеев Виталий Иванович  (1923-2014)</vt:lpstr>
      <vt:lpstr>Взорванная церковь Иоанна Богослова. 1943 г.</vt:lpstr>
      <vt:lpstr>Ул. Большая Советская</vt:lpstr>
      <vt:lpstr>Ул. Краснознамённая (ныне ул. Маршала Жукова). 1945 г.</vt:lpstr>
      <vt:lpstr>Вознесенский монастырь. 1943 г.</vt:lpstr>
      <vt:lpstr>Дом железного потока  (Дом со львами)  1945 г.</vt:lpstr>
      <vt:lpstr>Корпус дома военного интерната. 1943 г.</vt:lpstr>
      <vt:lpstr>На улице освобождённого города. 1944 г.</vt:lpstr>
      <vt:lpstr>Обитатели руин. 1945 г.</vt:lpstr>
      <vt:lpstr>Остатки  домов  на  Б. Советской. 1944  г.</vt:lpstr>
      <vt:lpstr>Разрушения по Резницкой улице (ныне ул. Парижской Коммуны). 1945 г.</vt:lpstr>
      <vt:lpstr>Разрушения по улице Соболева. 1945 г.</vt:lpstr>
      <vt:lpstr>Разрушенное здание клуба милиции. 1945 г.</vt:lpstr>
      <vt:lpstr>Разрушенные производственные корпуса авиазавода.</vt:lpstr>
      <vt:lpstr>Разрушенный дом специалистов. 1943 г.</vt:lpstr>
      <vt:lpstr>Руины электротехникума. 1945 г.</vt:lpstr>
      <vt:lpstr>У восточной  стороны  крепостной стены. 1944 г.</vt:lpstr>
      <vt:lpstr>У гостиницы  «Смоленск». 1946 г.</vt:lpstr>
      <vt:lpstr>У дома книги. 1945 г.</vt:lpstr>
      <vt:lpstr>Улица Ленина. Дом с часами. 1943 г.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Н.А.</dc:creator>
  <cp:lastModifiedBy>NA</cp:lastModifiedBy>
  <cp:revision>16</cp:revision>
  <dcterms:created xsi:type="dcterms:W3CDTF">2018-09-18T08:56:04Z</dcterms:created>
  <dcterms:modified xsi:type="dcterms:W3CDTF">2023-02-17T12:15:32Z</dcterms:modified>
</cp:coreProperties>
</file>