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09" y="1988840"/>
            <a:ext cx="90264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Презентацию </a:t>
            </a:r>
            <a:r>
              <a:rPr lang="ru-RU" sz="4000" b="1" dirty="0" smtClean="0"/>
              <a:t>подготовил: </a:t>
            </a:r>
            <a:r>
              <a:rPr lang="ru-RU" sz="4000" b="1" dirty="0" err="1" smtClean="0"/>
              <a:t>Шляхтуров</a:t>
            </a:r>
            <a:r>
              <a:rPr lang="ru-RU" sz="4000" b="1" dirty="0" smtClean="0"/>
              <a:t> Кирилл Юрьевич, 9 </a:t>
            </a:r>
            <a:r>
              <a:rPr lang="ru-RU" sz="4000" b="1" dirty="0"/>
              <a:t>лет                                              </a:t>
            </a:r>
            <a:br>
              <a:rPr lang="ru-RU" sz="4000" b="1" dirty="0"/>
            </a:br>
            <a:r>
              <a:rPr lang="ru-RU" sz="4000" b="1" dirty="0"/>
              <a:t>МБУК «</a:t>
            </a:r>
            <a:r>
              <a:rPr lang="ru-RU" sz="4000" b="1" dirty="0" err="1"/>
              <a:t>Кардымовская</a:t>
            </a:r>
            <a:r>
              <a:rPr lang="ru-RU" sz="4000" b="1" dirty="0"/>
              <a:t> </a:t>
            </a:r>
            <a:r>
              <a:rPr lang="ru-RU" sz="4000" b="1" dirty="0" smtClean="0"/>
              <a:t>ЦБС»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err="1"/>
              <a:t>Мольковская</a:t>
            </a:r>
            <a:r>
              <a:rPr lang="ru-RU" sz="4000" b="1" dirty="0"/>
              <a:t> сельская библиотека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46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36912"/>
            <a:ext cx="8928992" cy="2376264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Спасибо за внимание!!!</a:t>
            </a:r>
            <a:endParaRPr lang="ru-RU" sz="4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53" y="1340768"/>
            <a:ext cx="9036496" cy="45365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/>
              <a:t>Литературный праздник «Свет под книжной обложкой», посвящённый Дню православной книги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Тема: «Моё </a:t>
            </a:r>
            <a:r>
              <a:rPr lang="ru-RU" sz="3600" dirty="0"/>
              <a:t>святое имя»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96144"/>
          </a:xfrm>
        </p:spPr>
        <p:txBody>
          <a:bodyPr/>
          <a:lstStyle/>
          <a:p>
            <a:pPr marL="0" indent="0">
              <a:buNone/>
            </a:pPr>
            <a:r>
              <a:rPr lang="ru-RU" sz="1500" b="0" dirty="0">
                <a:solidFill>
                  <a:schemeClr val="tx1"/>
                </a:solidFill>
                <a:effectLst/>
              </a:rPr>
              <a:t>Значение имени Кирилл сводится к понятиям «владыка», «господин» и </a:t>
            </a:r>
            <a:r>
              <a:rPr lang="ru-RU" sz="1500" b="0" dirty="0" smtClean="0">
                <a:solidFill>
                  <a:schemeClr val="tx1"/>
                </a:solidFill>
                <a:effectLst/>
              </a:rPr>
              <a:t>пр. Имя </a:t>
            </a:r>
            <a:r>
              <a:rPr lang="ru-RU" sz="1500" b="0" dirty="0">
                <a:solidFill>
                  <a:schemeClr val="tx1"/>
                </a:solidFill>
                <a:effectLst/>
              </a:rPr>
              <a:t>Кирилл, имеющее греческие корни, попало на территорию Руси из Византии. По сведениям советского лингвиста </a:t>
            </a:r>
            <a:r>
              <a:rPr lang="ru-RU" sz="1500" b="0" dirty="0" err="1">
                <a:solidFill>
                  <a:schemeClr val="tx1"/>
                </a:solidFill>
                <a:effectLst/>
              </a:rPr>
              <a:t>А.Никонова</a:t>
            </a:r>
            <a:r>
              <a:rPr lang="ru-RU" sz="1500" b="0" dirty="0">
                <a:solidFill>
                  <a:schemeClr val="tx1"/>
                </a:solidFill>
                <a:effectLst/>
              </a:rPr>
              <a:t>, известного на весь СССР, имя распространялось в первую очередь в городской черте. Для сельчан оно было диковинным и непривычным. Имя оставалось редким вплоть до конца 20-го века. Набрало большую популярность в 21-ом.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s://www.ptoday.ru/wp-content/uploads/2020/08/5356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1632" y="1379577"/>
            <a:ext cx="33123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Пройдя путь от митрополита Ленинградского и Новгородского Никодима до главы Московского патриаршего престола, Владимир </a:t>
            </a:r>
            <a:r>
              <a:rPr lang="ru-RU" sz="1400" dirty="0" err="1"/>
              <a:t>Гундяев</a:t>
            </a:r>
            <a:r>
              <a:rPr lang="ru-RU" sz="1400" dirty="0"/>
              <a:t> (имя Патриарха Кирилла в миру) видит свое предназначение в совершенствовании общества и каждого человека в отдельности. Он не уставая призывает к умственному, духовному и физическому развитию, в котором состоит смысл жизни: «Бог предопределил мир к безграничному развитию и совершенствованию». С его участием принимаются серьезные государственные решения; к его мнению прислушиваются служители церквей, правители государств, обычные люди. Жизнь Патриарха — пример профессионально грамотного, современного служения Богу и своему народу, направленному на сохранение мира на земле.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85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4248472" cy="5544616"/>
          </a:xfrm>
        </p:spPr>
        <p:txBody>
          <a:bodyPr/>
          <a:lstStyle/>
          <a:p>
            <a:pPr marL="0" indent="0" algn="l">
              <a:buNone/>
            </a:pPr>
            <a:r>
              <a:rPr lang="ru-RU" sz="1900" b="0" dirty="0">
                <a:solidFill>
                  <a:schemeClr val="tx1"/>
                </a:solidFill>
                <a:effectLst/>
              </a:rPr>
              <a:t>Святой преподобный Кирилл Белозерский был основателем знаменитого Кирилло-Белозерского монастыря. В юности он сам выбрал иноческую жизнь и принял постриг. В возрасте 60 лет, после чудесного явления Пресвятой Богородицы, преподобный покинул родной монастырь и создал новую обитель на берегу Белого озера. Там он вместе со своими учениками написал множество книг, которые впоследствии стали основой огромной библиотеки. Любовь к просвещению, трудолюбие и мудрость отличали наставника монастыря, но помимо этого он </a:t>
            </a:r>
            <a:r>
              <a:rPr lang="ru-RU" sz="1900" b="0" dirty="0" smtClean="0">
                <a:solidFill>
                  <a:schemeClr val="tx1"/>
                </a:solidFill>
                <a:effectLst/>
              </a:rPr>
              <a:t>обладал даром чудотворения.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Святой преподобный Кирилл Белозерский</a:t>
            </a:r>
          </a:p>
        </p:txBody>
      </p:sp>
      <p:pic>
        <p:nvPicPr>
          <p:cNvPr id="1026" name="Picture 2" descr="https://azbyka.ru/days/assets/img/saints/4286/p1ebc1839is15ek8a7ksp9cj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9720"/>
            <a:ext cx="3816424" cy="48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40768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Икона Святого равноапостольного Кирилла (Константина), учителя Словенского, напоминает нам о первообразе просветителя, одного из величайших умов первого тысячелетия христианства. Его духовные подвиги, совершаемые все недолгие годы его земной жизни, неутомимая деятельность просветителя принесли прекрасные плоды, легли в основу развития православия. К молитвам перед его образом прибегают с просьбой о помощи в научении детей грамоте.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Святой равноапостольный Кирилл, учитель Словенский</a:t>
            </a:r>
          </a:p>
        </p:txBody>
      </p:sp>
      <p:pic>
        <p:nvPicPr>
          <p:cNvPr id="2050" name="Picture 2" descr="http://xn----7sbzarjpe3b6d.xn--p1ai/wp-content/uploads/2020/02/30455-27-1-816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88134" cy="52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795" y="692696"/>
            <a:ext cx="3816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412 году, став александрийским епископом, Кирилл начал борьбу с язычеством, церковью </a:t>
            </a:r>
            <a:r>
              <a:rPr lang="ru-RU" sz="1600" dirty="0" err="1"/>
              <a:t>новациан</a:t>
            </a:r>
            <a:r>
              <a:rPr lang="ru-RU" sz="1600" dirty="0"/>
              <a:t>, против учения </a:t>
            </a:r>
            <a:r>
              <a:rPr lang="ru-RU" sz="1600" dirty="0" err="1"/>
              <a:t>нестория</a:t>
            </a:r>
            <a:r>
              <a:rPr lang="ru-RU" sz="1600" dirty="0"/>
              <a:t> за почитание Девы Марии Богородицей. Он был строгим и непримиримым. Долгое время он относился с предубеждением к Иоанну Златоусту, но однажды увидел необыкновенный сон. В нем был храм, где находилась Богоматерь в окружении святых и Иоанн Златоуст среди них. Иоанн не пустил Кирилла к Деве Марии, но она сказала: "Прости его для Меня, ибо он много потрудился для Моей чести, прославил Меня среди людей и наименовал Богородицей". Иоанн простил Кирилла, и они обнялись. После этого видения патриарх устроил празднование в честь </a:t>
            </a:r>
            <a:r>
              <a:rPr lang="ru-RU" sz="1600" dirty="0" smtClean="0"/>
              <a:t>Иоанна Златоуста</a:t>
            </a:r>
            <a:r>
              <a:rPr lang="ru-RU" sz="1600" dirty="0"/>
              <a:t>. После смерти патриарх Кирилл оставил людям много своих трудов и литературных произведений.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796" y="188640"/>
            <a:ext cx="869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Кирилл Александрийский, патриарх</a:t>
            </a:r>
          </a:p>
        </p:txBody>
      </p:sp>
      <p:pic>
        <p:nvPicPr>
          <p:cNvPr id="3078" name="Picture 6" descr="http://dimitri.moseparh.ru/files/2019/06/IMG_0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3347"/>
            <a:ext cx="40925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Кирилл </a:t>
            </a:r>
            <a:r>
              <a:rPr lang="ru-RU" sz="2400" b="1" dirty="0" err="1">
                <a:latin typeface="Arial Black" panose="020B0A04020102020204" pitchFamily="34" charset="0"/>
              </a:rPr>
              <a:t>Алфанов</a:t>
            </a:r>
            <a:r>
              <a:rPr lang="ru-RU" sz="2400" b="1" dirty="0"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latin typeface="Arial Black" panose="020B0A04020102020204" pitchFamily="34" charset="0"/>
              </a:rPr>
              <a:t>Сокольницкий</a:t>
            </a:r>
            <a:r>
              <a:rPr lang="ru-RU" sz="2400" b="1" dirty="0">
                <a:latin typeface="Arial Black" panose="020B0A04020102020204" pitchFamily="34" charset="0"/>
              </a:rPr>
              <a:t>, Новгородский, преподобный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47629"/>
            <a:ext cx="50405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Святой Кирилл </a:t>
            </a:r>
            <a:r>
              <a:rPr lang="ru-RU" sz="1400" dirty="0" err="1"/>
              <a:t>Сокольницкий</a:t>
            </a:r>
            <a:r>
              <a:rPr lang="ru-RU" sz="1400" dirty="0"/>
              <a:t> – один из братьев </a:t>
            </a:r>
            <a:r>
              <a:rPr lang="ru-RU" sz="1400" dirty="0" err="1"/>
              <a:t>Алфановых</a:t>
            </a:r>
            <a:r>
              <a:rPr lang="ru-RU" sz="1400" dirty="0"/>
              <a:t>. Их было пятеро: Никита, Кирилл, Никифор, Климент и </a:t>
            </a:r>
            <a:r>
              <a:rPr lang="ru-RU" sz="1400" dirty="0" err="1"/>
              <a:t>Исаакий</a:t>
            </a:r>
            <a:r>
              <a:rPr lang="ru-RU" sz="1400" dirty="0"/>
              <a:t>. Они жили в Нижнем Новгороде в конце XIV начале XV века. Сведения о них сохранились в «Сказании о явлении святых мощей преподобных и богоносных отец наших Никиты, Кирилла, Никифора, </a:t>
            </a:r>
            <a:r>
              <a:rPr lang="ru-RU" sz="1400" dirty="0" err="1"/>
              <a:t>Климонта</a:t>
            </a:r>
            <a:r>
              <a:rPr lang="ru-RU" sz="1400" dirty="0"/>
              <a:t> и </a:t>
            </a:r>
            <a:r>
              <a:rPr lang="ru-RU" sz="1400" dirty="0" err="1"/>
              <a:t>Исакия</a:t>
            </a:r>
            <a:r>
              <a:rPr lang="ru-RU" sz="1400" dirty="0"/>
              <a:t>, Новгородских </a:t>
            </a:r>
            <a:r>
              <a:rPr lang="ru-RU" sz="1400" dirty="0" err="1"/>
              <a:t>чюдотворцев</a:t>
            </a:r>
            <a:r>
              <a:rPr lang="ru-RU" sz="1400" dirty="0"/>
              <a:t>, </a:t>
            </a:r>
            <a:r>
              <a:rPr lang="ru-RU" sz="1400" dirty="0" err="1"/>
              <a:t>нарицаемых</a:t>
            </a:r>
            <a:r>
              <a:rPr lang="ru-RU" sz="1400" dirty="0"/>
              <a:t> </a:t>
            </a:r>
            <a:r>
              <a:rPr lang="ru-RU" sz="1400" dirty="0" err="1"/>
              <a:t>Алфановых</a:t>
            </a:r>
            <a:r>
              <a:rPr lang="ru-RU" sz="1400" dirty="0"/>
              <a:t>, единородных </a:t>
            </a:r>
            <a:r>
              <a:rPr lang="ru-RU" sz="1400" dirty="0" err="1"/>
              <a:t>братий</a:t>
            </a:r>
            <a:r>
              <a:rPr lang="ru-RU" sz="1400" dirty="0"/>
              <a:t> по плоти». В нем говорится о том, что святые были богатыми и знатными людьми. Они вели праведную жизнь, построили </a:t>
            </a:r>
            <a:r>
              <a:rPr lang="ru-RU" sz="1400" dirty="0" err="1"/>
              <a:t>Сокольницкую</a:t>
            </a:r>
            <a:r>
              <a:rPr lang="ru-RU" sz="1400" dirty="0"/>
              <a:t> обитель. В ней находилась церковь в честь святого Николая и монастырь. Преподобный Кирилл вместе с братьями принял постриг и после смерти был похоронен в обители. После этого с мощами святых стали происходить чудеса. Погребенные под землей, мощи появились на ее поверхности. Инок снова закрыл их землей, но и на второй, и на третий день после этого явление повторилось. Узнав о происходящем, новгородский архиепископ велел поместить мощи в </a:t>
            </a:r>
            <a:r>
              <a:rPr lang="ru-RU" sz="1400" dirty="0" smtClean="0"/>
              <a:t>рамку </a:t>
            </a:r>
            <a:r>
              <a:rPr lang="ru-RU" sz="1400" dirty="0"/>
              <a:t>и держать их в церкви. После этого стали происходить чудесные исцеления. В «Сказании» говорится о боярине, которому явились все пять братьев, и он излечился от тяжелой болезни. После пожара в </a:t>
            </a:r>
            <a:r>
              <a:rPr lang="ru-RU" sz="1400" dirty="0" err="1"/>
              <a:t>Сокольницкой</a:t>
            </a:r>
            <a:r>
              <a:rPr lang="ru-RU" sz="1400" dirty="0"/>
              <a:t> обители, мощи перенесли в Антониев монастырь.</a:t>
            </a:r>
          </a:p>
        </p:txBody>
      </p:sp>
      <p:pic>
        <p:nvPicPr>
          <p:cNvPr id="4098" name="Picture 2" descr="https://azbyka.ru/days/assets/img/saints/5536/p1e8f5mhiqs5515r6ger1v4t1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58" y="1340768"/>
            <a:ext cx="3613449" cy="44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45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Кирилл Белый, </a:t>
            </a:r>
            <a:r>
              <a:rPr lang="ru-RU" sz="2400" b="1" dirty="0" err="1">
                <a:latin typeface="Arial Black" panose="020B0A04020102020204" pitchFamily="34" charset="0"/>
              </a:rPr>
              <a:t>Новоезерский</a:t>
            </a:r>
            <a:r>
              <a:rPr lang="ru-RU" sz="2400" b="1" dirty="0">
                <a:latin typeface="Arial Black" panose="020B0A04020102020204" pitchFamily="34" charset="0"/>
              </a:rPr>
              <a:t> (Новгородский), преподобный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853" y="836712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Святого Кирилла </a:t>
            </a:r>
            <a:r>
              <a:rPr lang="ru-RU" sz="1400" dirty="0" err="1"/>
              <a:t>Новоезерского</a:t>
            </a:r>
            <a:r>
              <a:rPr lang="ru-RU" sz="1400" dirty="0"/>
              <a:t> называют чудотворцем. При жизни и после смерти люди получали через него исцеление от тяжелых болезней. На много веков вперед он предрекал судьбу России: «Будут на земле беды </a:t>
            </a:r>
            <a:r>
              <a:rPr lang="ru-RU" sz="1400" dirty="0" err="1"/>
              <a:t>великия</a:t>
            </a:r>
            <a:r>
              <a:rPr lang="ru-RU" sz="1400" dirty="0"/>
              <a:t> и мятеж между людьми; но царство наше будет умирено и устроено Богом</a:t>
            </a:r>
            <a:r>
              <a:rPr lang="ru-RU" sz="1400" dirty="0" smtClean="0"/>
              <a:t>».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Святой Кирилл по происхождению был из дворянского рода. Юноша хотел вести иноческую жизнь. Тайно покинув дом, он принял постриг в обители, которая находилась в Вологодском </a:t>
            </a:r>
            <a:r>
              <a:rPr lang="ru-RU" sz="1400" dirty="0" err="1"/>
              <a:t>Комельском</a:t>
            </a:r>
            <a:r>
              <a:rPr lang="ru-RU" sz="1400" dirty="0"/>
              <a:t> лесу. После смерти своего наставника - отца </a:t>
            </a:r>
            <a:r>
              <a:rPr lang="ru-RU" sz="1400" dirty="0" err="1"/>
              <a:t>Корнилия</a:t>
            </a:r>
            <a:r>
              <a:rPr lang="ru-RU" sz="1400" dirty="0"/>
              <a:t>, Святой Кирилл отправился странствовать по святым местам новгородской и псковской земли. Так прошло 20 лет. Когда его стали покидать силы, он обратился с молитвой к Господу, помочь ему найти постоянный приют. Ангел, явившийся ему во сне, указал место – Красный остров на Новом озере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молитвой и в посте, претерпевая нужду и нападения грабителей, построил Святой Кирилл свою обитель с кельями для монахов и двумя церквями. Став игуменом, он обрел дар исцеления. Однажды он излечил князя, и с тех пор обитель пользовалась покровительством со стороны правителей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Святой Кирилл умер в 1532 году. После его смерти многие люди получили исцеление, кому-то Преподобный являлся во сне, другие выздоравливали у его гроба. После 1919 года мощи Святого Кирилла </a:t>
            </a:r>
            <a:r>
              <a:rPr lang="ru-RU" sz="1400" dirty="0" err="1"/>
              <a:t>Новоезерского</a:t>
            </a:r>
            <a:r>
              <a:rPr lang="ru-RU" sz="1400" dirty="0"/>
              <a:t> были утрачены, но существуют его иконы, которые помогают верующим.</a:t>
            </a:r>
          </a:p>
        </p:txBody>
      </p:sp>
      <p:pic>
        <p:nvPicPr>
          <p:cNvPr id="5122" name="Picture 2" descr="https://avatars.mds.yandex.net/get-zen_doc/62917/pub_5a86de2dad0f22f7b574eeae_5a86ded88c8be3ed0c24fd5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1268760"/>
            <a:ext cx="3494903" cy="47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Кирилл Радонежский, схимонах, отец преподобного Сергия Радонежского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19637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 христианском устроении семьи рассказывает житие святого Кирилла Радонежского. Он был отцом преподобного Сергия Радонежского. Вместе со своей женой святой Марией, он учил сына всем добродетелям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Преподобный Кирилл служил у ростовских князей. </a:t>
            </a:r>
            <a:r>
              <a:rPr lang="ru-RU" sz="1600" dirty="0" smtClean="0"/>
              <a:t>Несмотря </a:t>
            </a:r>
            <a:r>
              <a:rPr lang="ru-RU" sz="1600" dirty="0"/>
              <a:t>на достаток в </a:t>
            </a:r>
            <a:r>
              <a:rPr lang="ru-RU" sz="1600" dirty="0" smtClean="0"/>
              <a:t>семье </a:t>
            </a:r>
            <a:r>
              <a:rPr lang="ru-RU" sz="1600" dirty="0"/>
              <a:t>он с удовольствием занимался обычными сельскими делами. Любовь к труду и доброе отношение к людям создали благоприятную среду для его сына, который с рождения отличался особым благочестием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пожилом возрасте святой Кирилл вместе с супругой переехал в Радонеж. В </a:t>
            </a:r>
            <a:r>
              <a:rPr lang="ru-RU" sz="1600" dirty="0" err="1"/>
              <a:t>Хотьковском</a:t>
            </a:r>
            <a:r>
              <a:rPr lang="ru-RU" sz="1600" dirty="0"/>
              <a:t> Покровском монастыре, который был одновременно и мужским и женским, они приняли иночество. Через 9 лет они умерли. Преподобный Сергий Радонежский завещал всем, кто хочет посетить его обитель, сначала побывать в </a:t>
            </a:r>
            <a:r>
              <a:rPr lang="ru-RU" sz="1600" smtClean="0"/>
              <a:t>Хотьковском</a:t>
            </a:r>
            <a:r>
              <a:rPr lang="ru-RU" sz="1600" dirty="0" smtClean="0"/>
              <a:t> </a:t>
            </a:r>
            <a:r>
              <a:rPr lang="ru-RU" sz="1600" dirty="0"/>
              <a:t>монастыре и помолиться у могилы его родителей.</a:t>
            </a:r>
          </a:p>
        </p:txBody>
      </p:sp>
      <p:pic>
        <p:nvPicPr>
          <p:cNvPr id="6146" name="Picture 2" descr="https://www.krestilnoe.ru/userfiles/ufiles/kir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7156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813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 Black</vt:lpstr>
      <vt:lpstr>Georgia</vt:lpstr>
      <vt:lpstr>Trebuchet MS</vt:lpstr>
      <vt:lpstr>Воздушный поток</vt:lpstr>
      <vt:lpstr>Презентация PowerPoint</vt:lpstr>
      <vt:lpstr>Литературный праздник «Свет под книжной обложкой», посвящённый Дню православной книги   Тема: «Моё святое имя»  </vt:lpstr>
      <vt:lpstr>Значение имени Кирилл сводится к понятиям «владыка», «господин» и пр. Имя Кирилл, имеющее греческие корни, попало на территорию Руси из Византии. По сведениям советского лингвиста А.Никонова, известного на весь СССР, имя распространялось в первую очередь в городской черте. Для сельчан оно было диковинным и непривычным. Имя оставалось редким вплоть до конца 20-го века. Набрало большую популярность в 21-ом.</vt:lpstr>
      <vt:lpstr>Святой преподобный Кирилл Белозерский был основателем знаменитого Кирилло-Белозерского монастыря. В юности он сам выбрал иноческую жизнь и принял постриг. В возрасте 60 лет, после чудесного явления Пресвятой Богородицы, преподобный покинул родной монастырь и создал новую обитель на берегу Белого озера. Там он вместе со своими учениками написал множество книг, которые впоследствии стали основой огромной библиотеки. Любовь к просвещению, трудолюбие и мудрость отличали наставника монастыря, но помимо этого он обладал даром чудотворения.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праздник «Свет под книжной обложкой», посвящённый Дню православной книги   «Моё святое имя»  </dc:title>
  <dc:creator>Админ</dc:creator>
  <cp:lastModifiedBy>Елена Владимировна</cp:lastModifiedBy>
  <cp:revision>12</cp:revision>
  <dcterms:created xsi:type="dcterms:W3CDTF">2021-02-25T16:09:40Z</dcterms:created>
  <dcterms:modified xsi:type="dcterms:W3CDTF">2021-03-16T11:41:10Z</dcterms:modified>
</cp:coreProperties>
</file>