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14934" y="353155"/>
            <a:ext cx="6682354" cy="3542222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1" name="Google Shape;61;p1"/>
          <p:cNvSpPr txBox="1">
            <a:spLocks noGrp="1"/>
          </p:cNvSpPr>
          <p:nvPr>
            <p:ph type="ctrTitle"/>
          </p:nvPr>
        </p:nvSpPr>
        <p:spPr>
          <a:xfrm>
            <a:off x="782664" y="3005568"/>
            <a:ext cx="7746900" cy="28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ru-RU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Мое православное имя ВИКТОРИЯ</a:t>
            </a:r>
            <a:endParaRPr/>
          </a:p>
        </p:txBody>
      </p:sp>
      <p:sp>
        <p:nvSpPr>
          <p:cNvPr id="62" name="Google Shape;62;p1"/>
          <p:cNvSpPr txBox="1"/>
          <p:nvPr/>
        </p:nvSpPr>
        <p:spPr>
          <a:xfrm flipH="1">
            <a:off x="4618957" y="4825045"/>
            <a:ext cx="6756600" cy="1477200"/>
          </a:xfrm>
          <a:prstGeom prst="rect">
            <a:avLst/>
          </a:prstGeom>
          <a:solidFill>
            <a:schemeClr val="accent1"/>
          </a:solidFill>
          <a:ln w="158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Презентация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Воспитанницы Воскресной школы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Храме святых Апостолов Петра и Павла</a:t>
            </a:r>
            <a:b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Черной Виктории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Руководители: Макаренкова Т.Ю., Черная В.Н.</a:t>
            </a:r>
            <a:endParaRPr/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3148" y="4917684"/>
            <a:ext cx="3232487" cy="1384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5251" y="353155"/>
            <a:ext cx="3204954" cy="427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638FE-5BDC-7A46-A3C6-FF0091E6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47" y="535914"/>
            <a:ext cx="10489870" cy="1492788"/>
          </a:xfrm>
        </p:spPr>
        <p:txBody>
          <a:bodyPr>
            <a:normAutofit/>
          </a:bodyPr>
          <a:lstStyle/>
          <a:p>
            <a:r>
              <a:rPr lang="ru-RU" sz="4400">
                <a:solidFill>
                  <a:schemeClr val="accent5">
                    <a:lumMod val="60000"/>
                    <a:lumOff val="40000"/>
                  </a:schemeClr>
                </a:solidFill>
              </a:rPr>
              <a:t>Имя ВИКТОРИЯ в святцах Русской Церкви появилось только в 2011 году.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7A8D9D-B593-4B4A-B550-A72E55FA5803}"/>
              </a:ext>
            </a:extLst>
          </p:cNvPr>
          <p:cNvSpPr txBox="1"/>
          <p:nvPr/>
        </p:nvSpPr>
        <p:spPr>
          <a:xfrm>
            <a:off x="1058883" y="2028702"/>
            <a:ext cx="53438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 2011 года в Святцы внесено имя святой Виктории </a:t>
            </a:r>
            <a:r>
              <a:rPr lang="ru-RU" sz="2800" dirty="0" err="1"/>
              <a:t>Кордубской</a:t>
            </a:r>
            <a:r>
              <a:rPr lang="ru-RU" sz="2800" dirty="0"/>
              <a:t> (память- 30 ноября) и можно крестить Викторию- Викторией. До этого </a:t>
            </a:r>
            <a:r>
              <a:rPr lang="ru-RU" sz="2800" dirty="0" smtClean="0"/>
              <a:t>все Виктории нарекались </a:t>
            </a:r>
            <a:r>
              <a:rPr lang="ru-RU" sz="2800" dirty="0"/>
              <a:t>при крещении именем Ника, в честь Ники (Виктории) Коринфской (память – 23 марта).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3C6AAB8-F47D-154C-BAE5-A79D83D29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317" y="1951469"/>
            <a:ext cx="3545066" cy="45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13D55-4348-0B44-9EC8-CB2F9ED2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49" y="715278"/>
            <a:ext cx="6554932" cy="1028910"/>
          </a:xfrm>
        </p:spPr>
        <p:txBody>
          <a:bodyPr>
            <a:normAutofit fontScale="90000"/>
          </a:bodyPr>
          <a:lstStyle/>
          <a:p>
            <a:pPr algn="l"/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Я была крещена в 2011 году в честь святой мученицы Виктории Кордовуйской.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A700380-DDD8-5D44-A18A-CAC1B314103A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811026" y="2276909"/>
            <a:ext cx="6238178" cy="1632857"/>
          </a:xfrm>
        </p:spPr>
        <p:txBody>
          <a:bodyPr/>
          <a:lstStyle/>
          <a:p>
            <a:r>
              <a:rPr lang="ru-RU">
                <a:solidFill>
                  <a:schemeClr val="accent5"/>
                </a:solidFill>
              </a:rPr>
              <a:t>Ее чествуют вместе с братом - святым мучеником Ацисклом 30 ноября.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8ED984C-20E9-5D49-A78E-DA2AC7DBF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1200" y="1092279"/>
            <a:ext cx="2928752" cy="520041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DC1705A-7D3F-AB4D-BB87-437C18AD2414}"/>
              </a:ext>
            </a:extLst>
          </p:cNvPr>
          <p:cNvSpPr txBox="1">
            <a:spLocks/>
          </p:cNvSpPr>
          <p:nvPr/>
        </p:nvSpPr>
        <p:spPr>
          <a:xfrm rot="10800000" flipV="1">
            <a:off x="1855099" y="3760521"/>
            <a:ext cx="6061783" cy="245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4488" indent="-344488" algn="l" defTabSz="9144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13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4448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</a:t>
            </a:r>
            <a:r>
              <a:rPr lang="ru-RU" dirty="0" err="1"/>
              <a:t>Ацис­кл</a:t>
            </a:r>
            <a:r>
              <a:rPr lang="ru-RU" dirty="0"/>
              <a:t> и Вик­то­рия, брат и сест­ра, уро­жен­цы Кор­до­вы или ее окрест­но­стей, ве­ли пра­вед­ную жизнь.</a:t>
            </a:r>
          </a:p>
          <a:p>
            <a:pPr marL="0" indent="0">
              <a:buNone/>
            </a:pPr>
            <a:r>
              <a:rPr lang="ru-RU" dirty="0"/>
              <a:t>По­стра­да­ли в прав­ле­ние </a:t>
            </a:r>
            <a:r>
              <a:rPr lang="ru-RU" dirty="0" err="1"/>
              <a:t>имп</a:t>
            </a:r>
            <a:r>
              <a:rPr lang="ru-RU" dirty="0"/>
              <a:t>. </a:t>
            </a:r>
            <a:r>
              <a:rPr lang="ru-RU" dirty="0" err="1"/>
              <a:t>Дио­кли­ти­а­на</a:t>
            </a:r>
            <a:r>
              <a:rPr lang="ru-RU" dirty="0"/>
              <a:t>, т. </a:t>
            </a:r>
            <a:r>
              <a:rPr lang="ru-RU" dirty="0"/>
              <a:t>е</a:t>
            </a:r>
            <a:r>
              <a:rPr lang="ru-RU" dirty="0" smtClean="0"/>
              <a:t>. </a:t>
            </a:r>
            <a:r>
              <a:rPr lang="ru-RU" dirty="0"/>
              <a:t>в нач. IV в.</a:t>
            </a:r>
          </a:p>
        </p:txBody>
      </p:sp>
    </p:spTree>
    <p:extLst>
      <p:ext uri="{BB962C8B-B14F-4D97-AF65-F5344CB8AC3E}">
        <p14:creationId xmlns:p14="http://schemas.microsoft.com/office/powerpoint/2010/main" val="3103945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4324E7-23E9-A54C-A13E-D2B4BFED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963" y="116089"/>
            <a:ext cx="8874680" cy="3452990"/>
          </a:xfrm>
        </p:spPr>
        <p:txBody>
          <a:bodyPr anchor="ctr">
            <a:normAutofit/>
          </a:bodyPr>
          <a:lstStyle/>
          <a:p>
            <a:pPr algn="l"/>
            <a:r>
              <a:rPr lang="ru-RU" sz="3200" b="0" i="0">
                <a:effectLst/>
                <a:latin typeface="Arial" panose="020B0604020202020204" pitchFamily="34" charset="0"/>
              </a:rPr>
              <a:t>     </a:t>
            </a:r>
            <a:r>
              <a:rPr lang="ru-RU" sz="3200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Во вре­мя на­чав­ших­ся го­не­ний на хри­сти­ан бы­ли вы­зва­ны к чи­нов­ни­ку Ди­о­ну, и по­сле дол­гих му­че­ний Ацис­кл был обез­глав­лен в го­род­ском ам­фи­те­ат­ре, Вик­то­рия за­стре­ле­на из лу­ка</a:t>
            </a:r>
            <a:r>
              <a:rPr lang="ru-RU" sz="2400" b="0" i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 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E0C2D40-314A-584C-B1E3-E06FA43CC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72" y="3234964"/>
            <a:ext cx="5016961" cy="331956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65AB5C6F-8CF6-634B-BC01-CA2CE970D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0769" y="3234964"/>
            <a:ext cx="5028410" cy="331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67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11D87A-D4B5-1345-A8D6-3B58054F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822" y="262120"/>
            <a:ext cx="7230340" cy="3670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Остан­ки му­че­ни­ков бы­ли вы­ве­зе­ны из го­ро­да знат­ной мат­ро­ной </a:t>
            </a:r>
            <a:r>
              <a:rPr lang="ru-RU" sz="2400" dirty="0" err="1"/>
              <a:t>Мин­ци­а­ной</a:t>
            </a:r>
            <a:r>
              <a:rPr lang="ru-RU" sz="2400" dirty="0"/>
              <a:t> и по­гре­бе­ны в ее име­нии, где поз­же бы­ла по­стро­е­на цер­ковь, а в XIII в. </a:t>
            </a:r>
            <a:r>
              <a:rPr lang="ru-RU" sz="2400" dirty="0"/>
              <a:t>о</a:t>
            </a:r>
            <a:r>
              <a:rPr lang="ru-RU" sz="2400" dirty="0" smtClean="0"/>
              <a:t>с­но­ван </a:t>
            </a:r>
            <a:r>
              <a:rPr lang="ru-RU" sz="2400" dirty="0"/>
              <a:t>мо­на­стырь.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8860714A-3DD3-9842-BF54-DF6F358EC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70" y="1214620"/>
            <a:ext cx="2576663" cy="299029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E41AC8A0-6FFD-0541-8B5B-A0FE96C4A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902" y="3596802"/>
            <a:ext cx="3921702" cy="2990293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xmlns="" id="{D053DF47-8598-484A-869F-EF52C4F7C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5082" y="4126551"/>
            <a:ext cx="3538043" cy="20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0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title"/>
          </p:nvPr>
        </p:nvSpPr>
        <p:spPr>
          <a:xfrm>
            <a:off x="2611808" y="808056"/>
            <a:ext cx="79584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/>
              <a:t>О чем молиться Виктории Кордовуйской?</a:t>
            </a:r>
            <a:br>
              <a:rPr lang="ru-RU"/>
            </a:br>
            <a:r>
              <a:rPr lang="ru-RU"/>
              <a:t> Обычно ее просят о:</a:t>
            </a: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body" idx="1"/>
          </p:nvPr>
        </p:nvSpPr>
        <p:spPr>
          <a:xfrm>
            <a:off x="3433327" y="1885288"/>
            <a:ext cx="6315300" cy="39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457200" lvl="0" indent="-3314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ru-RU" dirty="0"/>
              <a:t>с</a:t>
            </a:r>
            <a:r>
              <a:rPr lang="ru-RU" dirty="0" smtClean="0"/>
              <a:t>пасении </a:t>
            </a:r>
            <a:r>
              <a:rPr lang="ru-RU" dirty="0"/>
              <a:t>души близких и родных;</a:t>
            </a:r>
            <a:endParaRPr dirty="0"/>
          </a:p>
          <a:p>
            <a:pPr marL="457200" lvl="0" indent="-3314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ru-RU" dirty="0"/>
              <a:t>у</a:t>
            </a:r>
            <a:r>
              <a:rPr lang="ru-RU" dirty="0" smtClean="0"/>
              <a:t>креплении </a:t>
            </a:r>
            <a:r>
              <a:rPr lang="ru-RU" dirty="0"/>
              <a:t>в </a:t>
            </a:r>
            <a:r>
              <a:rPr lang="ru-RU" dirty="0" smtClean="0"/>
              <a:t>вере;</a:t>
            </a:r>
            <a:endParaRPr dirty="0"/>
          </a:p>
          <a:p>
            <a:pPr marL="457200" lvl="0" indent="-3314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ru-RU" dirty="0"/>
              <a:t>и</a:t>
            </a:r>
            <a:r>
              <a:rPr lang="ru-RU" dirty="0" smtClean="0"/>
              <a:t>сцелении </a:t>
            </a:r>
            <a:r>
              <a:rPr lang="ru-RU" dirty="0"/>
              <a:t>и укреплении здоровья;</a:t>
            </a:r>
            <a:endParaRPr dirty="0"/>
          </a:p>
          <a:p>
            <a:pPr marL="457200" lvl="0" indent="-3314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ru-RU" dirty="0"/>
              <a:t>б</a:t>
            </a:r>
            <a:r>
              <a:rPr lang="ru-RU" dirty="0" smtClean="0"/>
              <a:t>лагополучном </a:t>
            </a:r>
            <a:r>
              <a:rPr lang="ru-RU" dirty="0"/>
              <a:t>и счастливом замужестве;</a:t>
            </a:r>
            <a:endParaRPr dirty="0"/>
          </a:p>
          <a:p>
            <a:pPr marL="457200" lvl="0" indent="-3314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ru-RU" dirty="0"/>
              <a:t>з</a:t>
            </a:r>
            <a:r>
              <a:rPr lang="ru-RU" dirty="0" smtClean="0"/>
              <a:t>аступничестве </a:t>
            </a:r>
            <a:r>
              <a:rPr lang="ru-RU" dirty="0"/>
              <a:t>от врагов и неприятелей;</a:t>
            </a:r>
            <a:endParaRPr dirty="0"/>
          </a:p>
          <a:p>
            <a:pPr marL="457200" lvl="0" indent="-3314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ru-RU" dirty="0"/>
              <a:t>з</a:t>
            </a:r>
            <a:r>
              <a:rPr lang="ru-RU" dirty="0" smtClean="0"/>
              <a:t>ащите </a:t>
            </a:r>
            <a:r>
              <a:rPr lang="ru-RU" dirty="0"/>
              <a:t>от грозы и ее последствий;</a:t>
            </a:r>
            <a:endParaRPr dirty="0"/>
          </a:p>
          <a:p>
            <a:pPr marL="457200" lvl="0" indent="-33147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20"/>
              <a:buChar char="▪"/>
            </a:pPr>
            <a:r>
              <a:rPr lang="ru-RU" dirty="0"/>
              <a:t>з</a:t>
            </a:r>
            <a:r>
              <a:rPr lang="ru-RU" dirty="0" smtClean="0"/>
              <a:t>ащите </a:t>
            </a:r>
            <a:r>
              <a:rPr lang="ru-RU" dirty="0"/>
              <a:t>от стихийных бедствий.</a:t>
            </a:r>
            <a:endParaRPr dirty="0"/>
          </a:p>
        </p:txBody>
      </p:sp>
      <p:pic>
        <p:nvPicPr>
          <p:cNvPr id="68" name="Google Shape;68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9363" y="1885264"/>
            <a:ext cx="3123308" cy="3997825"/>
          </a:xfrm>
          <a:prstGeom prst="rect">
            <a:avLst/>
          </a:prstGeom>
          <a:noFill/>
          <a:ln w="762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69" name="Google Shape;6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48627" y="2458472"/>
            <a:ext cx="2138573" cy="2851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234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MS Shell Dlg 2</vt:lpstr>
      <vt:lpstr>Wingdings</vt:lpstr>
      <vt:lpstr>Wingdings 3</vt:lpstr>
      <vt:lpstr>Madison</vt:lpstr>
      <vt:lpstr>Мое православное имя ВИКТОРИЯ</vt:lpstr>
      <vt:lpstr>Имя ВИКТОРИЯ в святцах Русской Церкви появилось только в 2011 году.  </vt:lpstr>
      <vt:lpstr>Я была крещена в 2011 году в честь святой мученицы Виктории Кордовуйской. </vt:lpstr>
      <vt:lpstr>     Во вре­мя на­чав­ших­ся го­не­ний на хри­сти­ан бы­ли вы­зва­ны к чи­нов­ни­ку Ди­о­ну, и по­сле дол­гих му­че­ний Ацис­кл был обез­глав­лен в го­род­ском ам­фи­те­ат­ре, Вик­то­рия за­стре­ле­на из лу­ка. </vt:lpstr>
      <vt:lpstr>Презентация PowerPoint</vt:lpstr>
      <vt:lpstr>О чем молиться Виктории Кордовуйской?  Обычно ее просят о: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православное имя ВИКТОРИЯ</dc:title>
  <cp:lastModifiedBy>Елена Владимировна</cp:lastModifiedBy>
  <cp:revision>5</cp:revision>
  <dcterms:modified xsi:type="dcterms:W3CDTF">2021-03-16T09:25:25Z</dcterms:modified>
</cp:coreProperties>
</file>