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фья Бойцова" initials="СБ" lastIdx="1" clrIdx="0">
    <p:extLst>
      <p:ext uri="{19B8F6BF-5375-455C-9EA6-DF929625EA0E}">
        <p15:presenceInfo xmlns:p15="http://schemas.microsoft.com/office/powerpoint/2012/main" userId="c294239d6515b2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" y="-65525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Святая София Мученица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63195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Святая София Мученица – выдающаяся женская святая, память которой прославляется в Православной Церкви. В этой презентации я расскажу о её жизни и значении для православия.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63195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786086" y="5578197"/>
            <a:ext cx="125730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714143"/>
            <a:ext cx="99745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Кто такая Святая София Мученица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02645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26945" y="3068122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1027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187" b="1" dirty="0">
                <a:solidFill>
                  <a:srgbClr val="443728"/>
                </a:solidFill>
                <a:ea typeface="Crimson Pro" pitchFamily="34" charset="-122"/>
              </a:rPr>
              <a:t>Мученица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672126"/>
            <a:ext cx="264795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Святая София была христианкой-мученицей, отказывшейся отречься от своей веры и проявившей высокие нравственные качества в сложные времена.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630228" y="302645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796320" y="3068122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6352342" y="31027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Чудеса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6352342" y="3672126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Ей приписываются множество чудес, совершенных после её смерти. В её имени создавались иконы, и многие считают её духовным заступником.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222462" y="302645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392364" y="3068122"/>
            <a:ext cx="1600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9944576" y="31027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Патронесса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9944576" y="3672126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Она является покровительницей священнослужителей, мудрых людей и юных девушек. Её праздник празднуется 30 сентября.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FFFCFA"/>
          </a:solidFill>
          <a:ln w="13097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865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История Святой Софии Мученицы</a:t>
            </a:r>
            <a:endParaRPr lang="en-US" sz="4129" dirty="0"/>
          </a:p>
        </p:txBody>
      </p:sp>
      <p:sp>
        <p:nvSpPr>
          <p:cNvPr id="5" name="Shape 3"/>
          <p:cNvSpPr/>
          <p:nvPr/>
        </p:nvSpPr>
        <p:spPr>
          <a:xfrm>
            <a:off x="1080135" y="2202537"/>
            <a:ext cx="41910" cy="5453539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6" name="Shape 4"/>
          <p:cNvSpPr/>
          <p:nvPr/>
        </p:nvSpPr>
        <p:spPr>
          <a:xfrm>
            <a:off x="1337072" y="2581394"/>
            <a:ext cx="734139" cy="41910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7" name="Shape 5"/>
          <p:cNvSpPr/>
          <p:nvPr/>
        </p:nvSpPr>
        <p:spPr>
          <a:xfrm>
            <a:off x="865108" y="2366367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EBE2E0"/>
          </a:solidFill>
          <a:ln w="13097">
            <a:solidFill>
              <a:srgbClr val="D7C5C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43940" y="2405658"/>
            <a:ext cx="11430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478" dirty="0"/>
          </a:p>
        </p:txBody>
      </p:sp>
      <p:sp>
        <p:nvSpPr>
          <p:cNvPr id="9" name="Text 7"/>
          <p:cNvSpPr/>
          <p:nvPr/>
        </p:nvSpPr>
        <p:spPr>
          <a:xfrm>
            <a:off x="2254806" y="2412206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Рождение</a:t>
            </a:r>
            <a:endParaRPr lang="en-US" sz="2065" dirty="0"/>
          </a:p>
        </p:txBody>
      </p:sp>
      <p:sp>
        <p:nvSpPr>
          <p:cNvPr id="10" name="Text 8"/>
          <p:cNvSpPr/>
          <p:nvPr/>
        </p:nvSpPr>
        <p:spPr>
          <a:xfrm>
            <a:off x="2254806" y="2949535"/>
            <a:ext cx="7931468" cy="335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Святая София Мученица родилась в Риме  во II веке.</a:t>
            </a:r>
            <a:endParaRPr lang="en-US" sz="1652" dirty="0"/>
          </a:p>
        </p:txBody>
      </p:sp>
      <p:sp>
        <p:nvSpPr>
          <p:cNvPr id="11" name="Shape 9"/>
          <p:cNvSpPr/>
          <p:nvPr/>
        </p:nvSpPr>
        <p:spPr>
          <a:xfrm>
            <a:off x="1337072" y="4469130"/>
            <a:ext cx="734139" cy="41910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12" name="Shape 10"/>
          <p:cNvSpPr/>
          <p:nvPr/>
        </p:nvSpPr>
        <p:spPr>
          <a:xfrm>
            <a:off x="865108" y="4254103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EBE2E0"/>
          </a:solidFill>
          <a:ln w="13097">
            <a:solidFill>
              <a:srgbClr val="D7C5C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21080" y="4293394"/>
            <a:ext cx="16002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478" dirty="0"/>
          </a:p>
        </p:txBody>
      </p:sp>
      <p:sp>
        <p:nvSpPr>
          <p:cNvPr id="14" name="Text 12"/>
          <p:cNvSpPr/>
          <p:nvPr/>
        </p:nvSpPr>
        <p:spPr>
          <a:xfrm>
            <a:off x="2254806" y="4299942"/>
            <a:ext cx="3810000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Обращение к христианству</a:t>
            </a:r>
            <a:endParaRPr lang="en-US" sz="2065" dirty="0"/>
          </a:p>
        </p:txBody>
      </p:sp>
      <p:sp>
        <p:nvSpPr>
          <p:cNvPr id="15" name="Text 13"/>
          <p:cNvSpPr/>
          <p:nvPr/>
        </p:nvSpPr>
        <p:spPr>
          <a:xfrm>
            <a:off x="2254806" y="4837271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юности София была обращена к христианству и стала преданной последовательницей Иисуса Христа.</a:t>
            </a:r>
            <a:endParaRPr lang="en-US" sz="1652" dirty="0"/>
          </a:p>
        </p:txBody>
      </p:sp>
      <p:sp>
        <p:nvSpPr>
          <p:cNvPr id="16" name="Shape 14"/>
          <p:cNvSpPr/>
          <p:nvPr/>
        </p:nvSpPr>
        <p:spPr>
          <a:xfrm>
            <a:off x="1337072" y="6356866"/>
            <a:ext cx="734139" cy="41910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17" name="Shape 15"/>
          <p:cNvSpPr/>
          <p:nvPr/>
        </p:nvSpPr>
        <p:spPr>
          <a:xfrm>
            <a:off x="865108" y="6141839"/>
            <a:ext cx="471964" cy="471964"/>
          </a:xfrm>
          <a:prstGeom prst="roundRect">
            <a:avLst>
              <a:gd name="adj" fmla="val 20001"/>
            </a:avLst>
          </a:prstGeom>
          <a:solidFill>
            <a:srgbClr val="EBE2E0"/>
          </a:solidFill>
          <a:ln w="13097">
            <a:solidFill>
              <a:srgbClr val="D7C5C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24890" y="6181130"/>
            <a:ext cx="15240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478" dirty="0"/>
          </a:p>
        </p:txBody>
      </p:sp>
      <p:sp>
        <p:nvSpPr>
          <p:cNvPr id="19" name="Text 17"/>
          <p:cNvSpPr/>
          <p:nvPr/>
        </p:nvSpPr>
        <p:spPr>
          <a:xfrm>
            <a:off x="2254806" y="6187678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Мученичество</a:t>
            </a:r>
            <a:endParaRPr lang="en-US" sz="2065" dirty="0"/>
          </a:p>
        </p:txBody>
      </p:sp>
      <p:sp>
        <p:nvSpPr>
          <p:cNvPr id="20" name="Text 18"/>
          <p:cNvSpPr/>
          <p:nvPr/>
        </p:nvSpPr>
        <p:spPr>
          <a:xfrm>
            <a:off x="2254806" y="6725007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Из-за своей веры, София была арестована вместе со своими дочерьми и они подверглись жестоким пыткам, после чего все погибли</a:t>
            </a:r>
            <a:endParaRPr lang="en-US" sz="1652" dirty="0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29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-524411" y="-292796"/>
            <a:ext cx="14630400" cy="8229600"/>
          </a:xfrm>
          <a:prstGeom prst="rect">
            <a:avLst/>
          </a:prstGeom>
          <a:solidFill>
            <a:srgbClr val="FFFCFA"/>
          </a:solidFill>
          <a:ln w="13454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162055" y="596979"/>
            <a:ext cx="10890753" cy="1356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39"/>
              </a:lnSpc>
              <a:buNone/>
            </a:pPr>
            <a:r>
              <a:rPr lang="ru-RU" sz="4271" b="1" dirty="0">
                <a:solidFill>
                  <a:srgbClr val="443728"/>
                </a:solidFill>
                <a:ea typeface="Crimson Pro" pitchFamily="34" charset="-122"/>
              </a:rPr>
              <a:t>Архитектура Святой Софии Мученицы</a:t>
            </a:r>
            <a:endParaRPr lang="en-US" sz="4271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056" y="2386965"/>
            <a:ext cx="3218498" cy="198917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162056" y="4647248"/>
            <a:ext cx="2169676" cy="3389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9"/>
              </a:lnSpc>
              <a:buNone/>
            </a:pPr>
            <a:r>
              <a:rPr lang="en-US" sz="2136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Церкви</a:t>
            </a:r>
            <a:endParaRPr lang="en-US" sz="2136" dirty="0"/>
          </a:p>
        </p:txBody>
      </p:sp>
      <p:sp>
        <p:nvSpPr>
          <p:cNvPr id="7" name="Text 4"/>
          <p:cNvSpPr/>
          <p:nvPr/>
        </p:nvSpPr>
        <p:spPr>
          <a:xfrm>
            <a:off x="2162056" y="5203150"/>
            <a:ext cx="3218498" cy="2082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170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Многие церкви и храмы во всем мире посвящены Святой Софии Мученице, включая знаменитую Софийскую соборную церковь в Константинополе.</a:t>
            </a:r>
            <a:endParaRPr lang="en-US" sz="1708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951" y="2386965"/>
            <a:ext cx="3218498" cy="198917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05951" y="4647248"/>
            <a:ext cx="2169676" cy="3389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9"/>
              </a:lnSpc>
              <a:buNone/>
            </a:pPr>
            <a:r>
              <a:rPr lang="en-US" sz="2136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Фрески</a:t>
            </a:r>
            <a:endParaRPr lang="en-US" sz="2136" dirty="0"/>
          </a:p>
        </p:txBody>
      </p:sp>
      <p:sp>
        <p:nvSpPr>
          <p:cNvPr id="10" name="Text 6"/>
          <p:cNvSpPr/>
          <p:nvPr/>
        </p:nvSpPr>
        <p:spPr>
          <a:xfrm>
            <a:off x="5705951" y="5203150"/>
            <a:ext cx="3218498" cy="2429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170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многих соборах и храмах присутствуют фрески, изображающие Софию Мученицу, что помогает привлекать внимание верующих и вдохновлять их духовно.</a:t>
            </a:r>
            <a:endParaRPr lang="en-US" sz="1708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847" y="2386965"/>
            <a:ext cx="3218498" cy="198917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49847" y="4668939"/>
            <a:ext cx="2386144" cy="4821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9"/>
              </a:lnSpc>
              <a:buNone/>
            </a:pPr>
            <a:r>
              <a:rPr lang="ru-RU" sz="2136" b="1" dirty="0">
                <a:solidFill>
                  <a:srgbClr val="443728"/>
                </a:solidFill>
                <a:ea typeface="Crimson Pro" pitchFamily="34" charset="-122"/>
              </a:rPr>
              <a:t>Иконы</a:t>
            </a:r>
            <a:endParaRPr lang="en-US" sz="2136" dirty="0"/>
          </a:p>
        </p:txBody>
      </p:sp>
      <p:sp>
        <p:nvSpPr>
          <p:cNvPr id="13" name="Text 8"/>
          <p:cNvSpPr/>
          <p:nvPr/>
        </p:nvSpPr>
        <p:spPr>
          <a:xfrm>
            <a:off x="9249847" y="5203150"/>
            <a:ext cx="3218498" cy="2082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1708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Настоящие иконы, изображающие Святую Софию Мученицу, являются предметом поклонения и символизируют её святость и духовность.</a:t>
            </a:r>
            <a:endParaRPr lang="en-US" sz="170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02227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Значение Святой Софии Мученицы в православии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744278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 flipH="1">
            <a:off x="2273974" y="3980259"/>
            <a:ext cx="2177445" cy="333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187" b="1" dirty="0">
                <a:solidFill>
                  <a:srgbClr val="443728"/>
                </a:solidFill>
                <a:ea typeface="Crimson Pro" pitchFamily="34" charset="-122"/>
              </a:rPr>
              <a:t>Духовный источник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273975" y="4549616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Святая София Мученица является важным духовным источником, поддерживающим и утверждающим веру православных христиан.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426285" y="3744278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662267" y="3980259"/>
            <a:ext cx="3733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187" b="1" dirty="0">
                <a:solidFill>
                  <a:srgbClr val="443728"/>
                </a:solidFill>
                <a:ea typeface="Crimson Pro" pitchFamily="34" charset="-122"/>
              </a:rPr>
              <a:t>Образец для подражания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7662267" y="4549616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Её благочестие, сила веры и готовность подвергнуться страданиям ради сохранения истины являются образцом для подражания верующим.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Text 2"/>
          <p:cNvSpPr/>
          <p:nvPr/>
        </p:nvSpPr>
        <p:spPr>
          <a:xfrm>
            <a:off x="2037993" y="207776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374" b="1" dirty="0">
                <a:solidFill>
                  <a:srgbClr val="443728"/>
                </a:solidFill>
                <a:ea typeface="Crimson Pro" pitchFamily="34" charset="-122"/>
              </a:rPr>
              <a:t>Святая София Мученица </a:t>
            </a:r>
            <a:r>
              <a:rPr lang="ru-RU" sz="4374" b="1">
                <a:solidFill>
                  <a:srgbClr val="443728"/>
                </a:solidFill>
                <a:ea typeface="Crimson Pro" pitchFamily="34" charset="-122"/>
              </a:rPr>
              <a:t>в современном мире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408443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26945" y="4126111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41607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187" b="1" dirty="0">
                <a:solidFill>
                  <a:srgbClr val="443728"/>
                </a:solidFill>
                <a:ea typeface="Crimson Pro" pitchFamily="34" charset="-122"/>
              </a:rPr>
              <a:t>Память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4730115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Православные верующие по всему миру ежегодно отдают должное и празднуют память Святой Софии Мученицы в её праздник 30 сентября.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408443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92378" y="4126111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4160758"/>
            <a:ext cx="2342080" cy="3818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Сила в вере</a:t>
            </a:r>
          </a:p>
          <a:p>
            <a:pPr marL="0" indent="0">
              <a:lnSpc>
                <a:spcPts val="2734"/>
              </a:lnSpc>
              <a:buNone/>
            </a:pPr>
            <a:endParaRPr lang="ru-RU" sz="2187" b="1" dirty="0">
              <a:solidFill>
                <a:srgbClr val="443728"/>
              </a:solidFill>
              <a:latin typeface="Crimson Pro" pitchFamily="34" charset="0"/>
              <a:ea typeface="Crimson Pro" pitchFamily="34" charset="-122"/>
              <a:cs typeface="Crimson Pro" pitchFamily="34" charset="-120"/>
            </a:endParaRPr>
          </a:p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4730115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Её история и святость продолжают вдохновлять людей к преображению, жертвенности и сохранению веры в современном мире.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359819"/>
            <a:ext cx="830176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374" b="1" dirty="0">
                <a:solidFill>
                  <a:srgbClr val="443728"/>
                </a:solidFill>
                <a:ea typeface="Crimson Pro" pitchFamily="34" charset="-122"/>
              </a:rPr>
              <a:t>Факты о Святой Софии Мученице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609618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ru-RU" sz="2624" b="1" dirty="0">
                <a:solidFill>
                  <a:srgbClr val="443728"/>
                </a:solidFill>
                <a:ea typeface="Crimson Pro" pitchFamily="34" charset="-122"/>
              </a:rPr>
              <a:t>Имя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248269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София (греч. "мудрость") выбрала христианское имя, что символизировало её стремление к духовному познанию и истине.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3806" y="3609618"/>
            <a:ext cx="34594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Амулет от болезней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7593806" y="4248269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неё есть репутация выступать как защитница от болезней, и многие люди обращаются к ней с молитвами об исцелении и помощи.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2890123"/>
            <a:ext cx="61188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374" b="1" dirty="0">
                <a:solidFill>
                  <a:srgbClr val="443728"/>
                </a:solidFill>
                <a:ea typeface="Crimson Pro" pitchFamily="34" charset="-122"/>
              </a:rPr>
              <a:t>Вывод и заключение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6319599" y="391775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 заключение, Святая София Мученица - важная женская святая, котой верующие приходят за посредничеством и духовной поддержкой. Её жизнь и пример служат примером находить силы и веры даже в самых трудных обстоятельствах.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423</Words>
  <Application>Microsoft Office PowerPoint</Application>
  <PresentationFormat>Произвольный</PresentationFormat>
  <Paragraphs>56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Crimson Pro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Софья Бойцова</cp:lastModifiedBy>
  <cp:revision>3</cp:revision>
  <dcterms:created xsi:type="dcterms:W3CDTF">2023-10-24T14:51:48Z</dcterms:created>
  <dcterms:modified xsi:type="dcterms:W3CDTF">2023-10-25T05:37:07Z</dcterms:modified>
</cp:coreProperties>
</file>