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73" r:id="rId10"/>
    <p:sldId id="264" r:id="rId11"/>
    <p:sldId id="265" r:id="rId12"/>
    <p:sldId id="263" r:id="rId13"/>
    <p:sldId id="266" r:id="rId14"/>
    <p:sldId id="267" r:id="rId15"/>
    <p:sldId id="278" r:id="rId16"/>
    <p:sldId id="268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940C-0F50-4A54-950A-ECFBD4759B70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08C6-D393-43E6-99BF-C478A7D4BD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851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940C-0F50-4A54-950A-ECFBD4759B70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08C6-D393-43E6-99BF-C478A7D4BD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869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940C-0F50-4A54-950A-ECFBD4759B70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08C6-D393-43E6-99BF-C478A7D4BD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4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940C-0F50-4A54-950A-ECFBD4759B70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08C6-D393-43E6-99BF-C478A7D4BD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28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940C-0F50-4A54-950A-ECFBD4759B70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08C6-D393-43E6-99BF-C478A7D4BD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66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940C-0F50-4A54-950A-ECFBD4759B70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08C6-D393-43E6-99BF-C478A7D4BD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57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940C-0F50-4A54-950A-ECFBD4759B70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08C6-D393-43E6-99BF-C478A7D4BD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642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940C-0F50-4A54-950A-ECFBD4759B70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08C6-D393-43E6-99BF-C478A7D4BD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686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940C-0F50-4A54-950A-ECFBD4759B70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08C6-D393-43E6-99BF-C478A7D4BD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02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940C-0F50-4A54-950A-ECFBD4759B70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08C6-D393-43E6-99BF-C478A7D4BD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38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940C-0F50-4A54-950A-ECFBD4759B70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08C6-D393-43E6-99BF-C478A7D4BD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6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940C-0F50-4A54-950A-ECFBD4759B70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408C6-D393-43E6-99BF-C478A7D4BD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19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628800"/>
            <a:ext cx="7772400" cy="180019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МУНИЦИПАЛЬНОЕ БЮДЖЕТНОЕ ОБЩЕОБРАЗОВАТЕЛЬНОЕ УЧРЕЖДЕНИЕ ПЕРЕСНЯНСКАЯ СРЕДНЯЯ ШКОЛА ПОЧИНКОВСКОГО РАЙОНА СМОЛЕНСКОЙ ОБЛАСТИ</a:t>
            </a:r>
            <a:r>
              <a:rPr lang="ru-RU" sz="1400" dirty="0">
                <a:ea typeface="Calibri"/>
                <a:cs typeface="Times New Roman"/>
              </a:rPr>
              <a:t/>
            </a:r>
            <a:br>
              <a:rPr lang="ru-RU" sz="1400" dirty="0">
                <a:ea typeface="Calibri"/>
                <a:cs typeface="Times New Roman"/>
              </a:rPr>
            </a:br>
            <a:r>
              <a:rPr lang="ru-RU" sz="1800" b="1" dirty="0"/>
              <a:t> </a:t>
            </a:r>
            <a:r>
              <a:rPr lang="ru-RU" sz="1800" dirty="0"/>
              <a:t/>
            </a:r>
            <a:br>
              <a:rPr lang="ru-RU" sz="1800" dirty="0"/>
            </a:b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Доброе сердце монахини  Зосимы </a:t>
            </a:r>
            <a:r>
              <a:rPr lang="ru-RU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Верховской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46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Кенотафы в память похороненных  родственников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Верховских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Повало-Швейковских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91276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11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83372" cy="648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3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Возрождение озера в деревне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Буловицы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90798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411360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41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для строительства часовни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Марина\Desktop\краеведение\Новая папка (2)\image (8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3391593" cy="45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Новая папка (2)\DSCN02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3850010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Эскиз Л. А.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Верховской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часовни на месте разрушенного храма в деревне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Лобково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979886" cy="4601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Марина\Desktop\краеведение\Новая папка (2)\image (5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57191"/>
            <a:ext cx="3016771" cy="4118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47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Марина\Desktop\DSCN0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22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Л.А.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Верховская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освящении часовни  в честь Рождества Пресвятой Богородицы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деревне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Лобково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D:\Новая папка (2)\DSCN041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60848"/>
            <a:ext cx="5427235" cy="4237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06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7066" y="1700808"/>
            <a:ext cx="62646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ndalus" panose="02020603050405020304" pitchFamily="18" charset="-78"/>
              </a:rPr>
              <a:t>Спасибо за внимание!</a:t>
            </a:r>
            <a:endParaRPr lang="ru-RU" sz="8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859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1600200"/>
            <a:ext cx="5915000" cy="4525963"/>
          </a:xfrm>
        </p:spPr>
        <p:txBody>
          <a:bodyPr/>
          <a:lstStyle/>
          <a:p>
            <a:pPr marL="0" lvl="0" indent="0" algn="just">
              <a:buNone/>
            </a:pP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Хакризоев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Дмитрий,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обучающийся 10-го  класса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Переснянской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</a:t>
            </a:r>
          </a:p>
          <a:p>
            <a:pPr marL="0" indent="0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Починковского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6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Верховская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– обыкновенная, как и все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 фото из архива семьи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Верховских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://www.pravoslavie.ru/sas/image/102549/254957.p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17" y="1600200"/>
            <a:ext cx="589876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74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Преподобный Зосима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Верховский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Марина\Desktop\краеведение\Новая папка (2)\Scan_20181010_21464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97" y="1600200"/>
            <a:ext cx="284920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57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632848" cy="1224136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Освящение Поклонного креста, установленного в честь святого Преподобного Зосимы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Верховского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деревне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Буловицы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Марина\Desktop\Граник\Буловицы\IMG_304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7037864" cy="4065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13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Л.А.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Верховская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освящении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Поклонного креста в деревне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Буловицы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Марина\Desktop\Граник\Буловицы\IMG_308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08" y="1600200"/>
            <a:ext cx="7371584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3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 храма в селе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Лобкове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1908г.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ÐÐ¾Ð±ÐºÐ¾Ð²Ð¾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272808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8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Новая папка (2)\DSCN0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5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D:\Новая папка (2)\DSCN0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30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128</Words>
  <Application>Microsoft Office PowerPoint</Application>
  <PresentationFormat>Экран (4:3)</PresentationFormat>
  <Paragraphs>18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МУНИЦИПАЛЬНОЕ БЮДЖЕТНОЕ ОБЩЕОБРАЗОВАТЕЛЬНОЕ УЧРЕЖДЕНИЕ ПЕРЕСНЯНСКАЯ СРЕДНЯЯ ШКОЛА ПОЧИНКОВСКОГО РАЙОНА СМОЛЕНСКОЙ ОБЛАСТИ   </vt:lpstr>
      <vt:lpstr>Работу подготовил:</vt:lpstr>
      <vt:lpstr>Людмила Александровна Верховская: «Я – обыкновенная, как и все» ( фото из архива семьи Верховских)</vt:lpstr>
      <vt:lpstr>Святой Преподобный Зосима Верховский</vt:lpstr>
      <vt:lpstr>Освящение Поклонного креста, установленного в честь святого Преподобного Зосимы Верховского в деревне Буловицы</vt:lpstr>
      <vt:lpstr>Л.А. Верховская на освящении  Поклонного креста в деревне Буловицы</vt:lpstr>
      <vt:lpstr>Фотография храма в селе Лобкове, 1908г.</vt:lpstr>
      <vt:lpstr>Презентация PowerPoint</vt:lpstr>
      <vt:lpstr>Презентация PowerPoint</vt:lpstr>
      <vt:lpstr>Кенотафы в память похороненных  родственников  Верховских и Повало-Швейковских</vt:lpstr>
      <vt:lpstr>Презентация PowerPoint</vt:lpstr>
      <vt:lpstr>Возрождение озера в деревне Буловицы </vt:lpstr>
      <vt:lpstr>Благоустройство территории для строительства часовни</vt:lpstr>
      <vt:lpstr>Эскиз Л. А. Верховской  часовни на месте разрушенного храма в деревне Лобково</vt:lpstr>
      <vt:lpstr>Презентация PowerPoint</vt:lpstr>
      <vt:lpstr>Л.А. Верховская на освящении часовни  в честь Рождества Пресвятой Богородицы  в деревне Лобково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17</cp:revision>
  <dcterms:created xsi:type="dcterms:W3CDTF">2018-11-23T09:07:57Z</dcterms:created>
  <dcterms:modified xsi:type="dcterms:W3CDTF">2020-10-27T08:40:50Z</dcterms:modified>
</cp:coreProperties>
</file>