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F4B9-BCC6-4697-81F4-B489FAF48BEC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9DB76-3D49-4845-BBB1-7BBAF8612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91D8-A557-4105-825F-2759CE3E8774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A188-5F45-4A5D-A4D3-499B6ED0F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D5D6-E26C-4229-B3BE-17C9F736DFC8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9386-A199-42C6-9AE3-C2D194CA4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0F11-FFAC-45CB-95D4-B0AAFF00C11C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7086-C159-4516-A109-FE8A2BB7E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2B27-916F-41BD-AA3E-6E344C04B595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A55D-E33A-4010-AFC9-44285ACCD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804D-7B7F-4C70-8CB7-BE9A5C03A14F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2D94-9BF4-4033-B969-C9BF8A5C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C692-29F7-42A4-8584-3BC3821D9096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167D-27A6-4F90-8C96-EF746F498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5AE3-3141-41C1-B476-BDC4A89F62EC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E304-A02C-433A-B086-EB81540EF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41B0-CE9D-4190-A354-4A5F2D938D1F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18EB0-4CD6-46E0-BB21-1DACD9589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CEEF-5359-4A56-BA67-900AA9431353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DE6D-A5F6-4EDD-9199-CD30E47DF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FE8DF-3331-4594-AC64-B87000C1C5D1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CD685-4D6A-4905-A6DD-FF7B5A2E5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3CDDD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3A788-C902-4561-9567-FF69BB8E8ADB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20C08-D383-4264-A97E-29C1AF7BE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52;&#1086;&#1094;&#1072;&#1088;&#1090;.%20&#1055;&#1088;&#1080;&#1083;.%201..mp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4429125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Евгений Родионов. 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Святой воин.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6083" name="Picture 5" descr="img_155186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85750"/>
            <a:ext cx="28575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2290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Рядовой Евгений РОДИОНОВ, сержант Андрей </a:t>
            </a:r>
            <a:b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ТРУСОВ, рядовой Игорь ЯКОВЛЕВ </a:t>
            </a:r>
            <a:b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рядовой Александр ЖЕЛЕЗНОВ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pic>
        <p:nvPicPr>
          <p:cNvPr id="55299" name="Picture 5" descr="http://img1.liveinternet.ru/images/attach/c/0/38/563/38563047_x_06dd20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046413"/>
            <a:ext cx="845978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:\Рождествен чтения 2018\Евгениј-Родионов-768x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96875" y="11113"/>
            <a:ext cx="9540875" cy="695801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611188" y="2997200"/>
            <a:ext cx="7643812" cy="34893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latin typeface="Arial" charset="0"/>
              </a:rPr>
              <a:t>     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Разные были ребята. Они отличались не только характерами, но даже речь выдавала в них жителей разных областей. Попав в плен, никто из ребят не написал домой писем с просьбой о выкупе и даже не дал адресов бандитам. В лютом чеченском плену это было не просто. От момента, когда они остановили машину, набитую боевиками, и до своего смертного часа ­были  вместе. </a:t>
            </a:r>
          </a:p>
        </p:txBody>
      </p:sp>
      <p:pic>
        <p:nvPicPr>
          <p:cNvPr id="57347" name="Picture 4" descr="http://img1.liveinternet.ru/images/attach/c/0/38/563/38563047_x_06dd20e5.jpg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74638"/>
            <a:ext cx="7273925" cy="2481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Чеченские бандиты требовали, чтобы Евгений, если хочет остаться в живых, снял с себя нательный крест и согласится принять мусульманство. Воин отказался.</a:t>
            </a:r>
          </a:p>
        </p:txBody>
      </p:sp>
      <p:pic>
        <p:nvPicPr>
          <p:cNvPr id="58371" name="Picture 4" descr="&amp;Kcy;&amp;acy;&amp;rcy;&amp;tcy;&amp;icy;&amp;ncy;&amp;kcy;&amp;acy; 299 &amp;icy;&amp;zcy; 719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773238"/>
            <a:ext cx="6407150" cy="4792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:\Рождествен чтения 2018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432"/>
            <a:ext cx="9272588" cy="695483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:\Рождествен чтения 2018\ffg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0894"/>
          <a:stretch>
            <a:fillRect/>
          </a:stretch>
        </p:blipFill>
        <p:spPr>
          <a:xfrm>
            <a:off x="1258888" y="-19050"/>
            <a:ext cx="669448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:\Рождествен чтения 2018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61" y="-171400"/>
            <a:ext cx="9144001" cy="778986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:\Рождествен чтения 2018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68313" y="0"/>
            <a:ext cx="99012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G:\Рождествен чтения 2018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175"/>
            <a:ext cx="8094663" cy="685482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755650" y="274638"/>
            <a:ext cx="7704138" cy="2217737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Bef>
                <a:spcPct val="100000"/>
              </a:spcBef>
              <a:spcAft>
                <a:spcPct val="100000"/>
              </a:spcAft>
              <a:defRPr/>
            </a:pPr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забрать тело из могилы, матери,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Любови Васильевне,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 раз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npuxодилось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приезжать на переговоры с бандитами, ей выдвигались  все новые условия. Два раза солдаты и офицеры добровольно рисковали  своими ЖИЗНЯМИ, и вместо пяти человек, нужных для выполнения операции, вставало  двадцать.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5" name="Picture 5" descr="&amp;Kcy;&amp;acy;&amp;rcy;&amp;tcy;&amp;icy;&amp;ncy;&amp;kcy;&amp;acy; 20 &amp;icy;&amp;zcy; 1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52738"/>
            <a:ext cx="5111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738" y="2133600"/>
            <a:ext cx="46910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sz="3100" b="1" dirty="0" smtClean="0"/>
              <a:t>Родионов Евгений Александрович </a:t>
            </a:r>
            <a:br>
              <a:rPr lang="ru-RU" sz="3100" b="1" dirty="0" smtClean="0"/>
            </a:br>
            <a:r>
              <a:rPr lang="ru-RU" sz="3100" b="1" dirty="0" smtClean="0"/>
              <a:t>родился 23.05.1977 г. </a:t>
            </a:r>
            <a:br>
              <a:rPr lang="ru-RU" sz="3100" b="1" dirty="0" smtClean="0"/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 селе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Чибирлей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которое расположено в Кузнецком районе Пензенской области. Из родного села семья Жени переехала в Подмосковье в село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Курилово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перестроечные 90-е годы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семья жила довольно скромно.</a:t>
            </a:r>
          </a:p>
        </p:txBody>
      </p:sp>
      <p:pic>
        <p:nvPicPr>
          <p:cNvPr id="47107" name="Picture 2" descr="G:\Рождествен чтения 2018\родио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33375"/>
            <a:ext cx="3830637" cy="5616575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557213" y="333375"/>
            <a:ext cx="8318500" cy="13541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800000"/>
                </a:solidFill>
                <a:latin typeface="Arial" charset="0"/>
              </a:rPr>
              <a:t>     </a:t>
            </a:r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конце концов,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Хойхороев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отправил  мать искать могилу на ... минном поле. При этом погиб помогавший Любови Васильевне капитан, подорвавшийся на мине.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9" name="Picture 5" descr="&amp;Kcy;&amp;acy;&amp;rcy;&amp;tcy;&amp;icy;&amp;ncy;&amp;kcy;&amp;acy; 53 &amp;icy;&amp;zcy; 7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060575"/>
            <a:ext cx="59055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7950" y="0"/>
            <a:ext cx="9345613" cy="70294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0"/>
            <a:ext cx="606425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ъект 2"/>
          <p:cNvSpPr>
            <a:spLocks noGrp="1"/>
          </p:cNvSpPr>
          <p:nvPr>
            <p:ph idx="4294967295"/>
          </p:nvPr>
        </p:nvSpPr>
        <p:spPr>
          <a:xfrm>
            <a:off x="304800" y="2286000"/>
            <a:ext cx="4041775" cy="38496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dirty="0" smtClean="0">
                <a:solidFill>
                  <a:srgbClr val="FFF5B3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altLang="ru-RU" sz="2500" dirty="0" smtClean="0">
                <a:latin typeface="Trebuchet MS" pitchFamily="34" charset="0"/>
                <a:cs typeface="Times New Roman" pitchFamily="18" charset="0"/>
              </a:rPr>
              <a:t>  </a:t>
            </a:r>
            <a:r>
              <a:rPr lang="ru-RU" altLang="ru-RU" sz="2700" dirty="0" smtClean="0">
                <a:latin typeface="Trebuchet MS" pitchFamily="34" charset="0"/>
                <a:cs typeface="Times New Roman" pitchFamily="18" charset="0"/>
              </a:rPr>
              <a:t>Написано</a:t>
            </a:r>
            <a:r>
              <a:rPr lang="ru-RU" altLang="ru-RU" sz="2700" dirty="0" smtClean="0">
                <a:solidFill>
                  <a:srgbClr val="FFF5B3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altLang="ru-RU" sz="2700" dirty="0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160 икон</a:t>
            </a:r>
            <a:r>
              <a:rPr lang="ru-RU" altLang="ru-RU" sz="2700" dirty="0" smtClean="0">
                <a:solidFill>
                  <a:srgbClr val="FFFF0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altLang="ru-RU" sz="2700" dirty="0" smtClean="0">
                <a:latin typeface="Trebuchet MS" pitchFamily="34" charset="0"/>
                <a:cs typeface="Times New Roman" pitchFamily="18" charset="0"/>
              </a:rPr>
              <a:t>воина-мученика Евгения, они появились</a:t>
            </a:r>
            <a:r>
              <a:rPr lang="ru-RU" altLang="ru-RU" sz="2700" dirty="0" smtClean="0">
                <a:solidFill>
                  <a:srgbClr val="FFF5B3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altLang="ru-RU" sz="2700" dirty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в</a:t>
            </a:r>
            <a:r>
              <a:rPr lang="ru-RU" altLang="ru-RU" sz="2700" dirty="0" smtClean="0">
                <a:solidFill>
                  <a:srgbClr val="FFF5B3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altLang="ru-RU" sz="2700" dirty="0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26 храмах России.</a:t>
            </a:r>
            <a:r>
              <a:rPr lang="ru-RU" altLang="ru-RU" sz="2700" dirty="0" smtClean="0">
                <a:solidFill>
                  <a:srgbClr val="FFF5B3"/>
                </a:solidFill>
                <a:latin typeface="Trebuchet MS" pitchFamily="34" charset="0"/>
                <a:cs typeface="Times New Roman" pitchFamily="18" charset="0"/>
              </a:rPr>
              <a:t> </a:t>
            </a:r>
            <a:endParaRPr lang="ru-RU" altLang="ru-RU" sz="2700" dirty="0" smtClean="0">
              <a:solidFill>
                <a:srgbClr val="FFF5B3"/>
              </a:solidFill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dirty="0" smtClean="0">
                <a:latin typeface="Trebuchet MS" pitchFamily="34" charset="0"/>
                <a:cs typeface="Times New Roman" pitchFamily="18" charset="0"/>
              </a:rPr>
              <a:t>На Алтае возносит молитвы</a:t>
            </a:r>
            <a:r>
              <a:rPr lang="ru-RU" altLang="ru-RU" sz="2700" dirty="0" smtClean="0">
                <a:solidFill>
                  <a:srgbClr val="FFF5B3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altLang="ru-RU" sz="2700" dirty="0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Свято-</a:t>
            </a:r>
            <a:r>
              <a:rPr lang="ru-RU" altLang="ru-RU" sz="2700" dirty="0" err="1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Евгеньевский</a:t>
            </a:r>
            <a:r>
              <a:rPr lang="ru-RU" altLang="ru-RU" sz="2700" dirty="0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 храм.</a:t>
            </a:r>
            <a:r>
              <a:rPr lang="ru-RU" altLang="ru-RU" sz="2800" dirty="0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   </a:t>
            </a:r>
            <a:r>
              <a:rPr lang="ru-RU" altLang="ru-RU" sz="2500" dirty="0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ru-RU" altLang="ru-RU" sz="2500" dirty="0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</a:br>
            <a:endParaRPr lang="ru-RU" altLang="ru-RU" sz="2500" dirty="0" smtClean="0">
              <a:solidFill>
                <a:schemeClr val="tx2"/>
              </a:solidFill>
            </a:endParaRPr>
          </a:p>
        </p:txBody>
      </p:sp>
      <p:sp>
        <p:nvSpPr>
          <p:cNvPr id="68611" name="Прямоугольник 3"/>
          <p:cNvSpPr>
            <a:spLocks noChangeArrowheads="1"/>
          </p:cNvSpPr>
          <p:nvPr/>
        </p:nvSpPr>
        <p:spPr bwMode="auto">
          <a:xfrm>
            <a:off x="468313" y="260350"/>
            <a:ext cx="8280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1F497D"/>
                </a:solidFill>
                <a:latin typeface="Trebuchet MS" pitchFamily="34" charset="0"/>
                <a:cs typeface="Times New Roman" pitchFamily="18" charset="0"/>
              </a:rPr>
              <a:t>Прошли годы со дня гибели рядового Евгения Родионова и его боевых друзей, а память жива.</a:t>
            </a:r>
          </a:p>
        </p:txBody>
      </p:sp>
      <p:pic>
        <p:nvPicPr>
          <p:cNvPr id="68612" name="Picture 2" descr="C:\Users\Камай\Desktop\женя\жен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04988"/>
            <a:ext cx="3455988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22907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ct val="100000"/>
              </a:spcBef>
              <a:spcAft>
                <a:spcPct val="10000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На могилу воина-мученика  едут с Поволжья, из 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Санкт-Петербурга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 Чувашии,   Украины, из-за рубежа. 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Его любят солдаты, его помощи просят в Чечне, в тюрьмах и там, где трудно... О нем знают в Америке, Японии, Германии. В Сербии его называют святым Евгением Русским. Его чтят повсюду. </a:t>
            </a:r>
          </a:p>
        </p:txBody>
      </p:sp>
      <p:pic>
        <p:nvPicPr>
          <p:cNvPr id="69635" name="Picture 5" descr="&amp;Kcy;&amp;acy;&amp;rcy;&amp;tcy;&amp;icy;&amp;ncy;&amp;kcy;&amp;acy; 67 &amp;icy;&amp;zcy; 1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852738"/>
            <a:ext cx="468153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http://www.ruskline.ru/images/2010/18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00013"/>
            <a:ext cx="4929187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G:\Рождествен чтения 2018\246658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638" y="0"/>
            <a:ext cx="9164638" cy="6369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Женя был обыкновенным ребёнком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pic>
        <p:nvPicPr>
          <p:cNvPr id="48131" name="Picture 6" descr="&amp;Kcy;&amp;acy;&amp;rcy;&amp;tcy;&amp;icy;&amp;ncy;&amp;kcy;&amp;acy; 70 &amp;icy;&amp;zcy; 7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592263"/>
            <a:ext cx="6265863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G:\Рождествен чтения 2018\kurilovo_nikolskiy_hram_2013_god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:\Рождествен чтения 2018\y_2d458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7950" y="0"/>
            <a:ext cx="9144000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329613" cy="15430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Получают мальчики повестки,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уходят мальчики служить.</a:t>
            </a:r>
          </a:p>
        </p:txBody>
      </p:sp>
      <p:pic>
        <p:nvPicPr>
          <p:cNvPr id="51203" name="Picture 2" descr="D:\Лена РАБОТА\классное руководство\классные часы\Урок Мужества\Евгений Родионов\54.jpe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b="10959"/>
          <a:stretch>
            <a:fillRect/>
          </a:stretch>
        </p:blipFill>
        <p:spPr bwMode="auto">
          <a:xfrm>
            <a:off x="1692275" y="1357313"/>
            <a:ext cx="5281613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:\Рождествен чтения 2018\20ecb75e2fe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00013"/>
            <a:ext cx="9275763" cy="695801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:\Рождествен чтения 2018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11113"/>
            <a:ext cx="9129713" cy="6846887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:\Рождествен чтения 2018\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248</Words>
  <Application>Microsoft Office PowerPoint</Application>
  <PresentationFormat>Экран (4:3)</PresentationFormat>
  <Paragraphs>14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Trebuchet MS</vt:lpstr>
      <vt:lpstr>Wingdings</vt:lpstr>
      <vt:lpstr>10_Тема Office</vt:lpstr>
      <vt:lpstr>Евгений Родионов.  Святой воин.</vt:lpstr>
      <vt:lpstr> Родионов Евгений Александрович  родился 23.05.1977 г.  в  селе Чибирлей, которое расположено в Кузнецком районе Пензенской области. Из родного села семья Жени переехала в Подмосковье в село Курилово.    В перестроечные 90-е годы  семья жила довольно скромно.</vt:lpstr>
      <vt:lpstr>Женя был обыкновенным ребёнком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Рядовой Евгений РОДИОНОВ, сержант Андрей  ТРУСОВ, рядовой Игорь ЯКОВЛЕВ  и рядовой Александр ЖЕЛЕЗНОВ </vt:lpstr>
      <vt:lpstr>Презентация PowerPoint</vt:lpstr>
      <vt:lpstr>Презентация PowerPoint</vt:lpstr>
      <vt:lpstr>Чеченские бандиты требовали, чтобы Евгений, если хочет остаться в живых, снял с себя нательный крест и согласится принять мусульманство. Воин отказался.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Чтобы забрать тело из могилы, матери, Любови Васильевне, 17 раз npuxодилось  приезжать на переговоры с бандитами, ей выдвигались  все новые условия. Два раза солдаты и офицеры добровольно рисковали  своими ЖИЗНЯМИ, и вместо пяти человек, нужных для выполнения операции, вставало  двадцать.</vt:lpstr>
      <vt:lpstr>      В конце концов, Хойхороев отправил  мать искать могилу на ... минном поле. При этом погиб помогавший Любови Васильевне капитан, подорвавшийся на мине.  </vt:lpstr>
      <vt:lpstr>Презентация PowerPoint</vt:lpstr>
      <vt:lpstr>Презентация PowerPoint</vt:lpstr>
      <vt:lpstr>Презентация PowerPoint</vt:lpstr>
      <vt:lpstr>      На могилу воина-мученика  едут с Поволжья, из  Санкт-Петербурга,  Чувашии,   Украины, из-за рубежа.        Его любят солдаты, его помощи просят в Чечне, в тюрьмах и там, где трудно... О нем знают в Америке, Японии, Германии. В Сербии его называют святым Евгением Русским. Его чтят повсюду.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Родионов.  Святой воин.</dc:title>
  <dc:creator>Администратор</dc:creator>
  <cp:lastModifiedBy>Елена Владимировна</cp:lastModifiedBy>
  <cp:revision>11</cp:revision>
  <dcterms:created xsi:type="dcterms:W3CDTF">2020-10-26T17:43:53Z</dcterms:created>
  <dcterms:modified xsi:type="dcterms:W3CDTF">2020-10-29T12:28:47Z</dcterms:modified>
</cp:coreProperties>
</file>